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256" r:id="rId2"/>
    <p:sldId id="259" r:id="rId3"/>
    <p:sldId id="257" r:id="rId4"/>
    <p:sldId id="258" r:id="rId5"/>
    <p:sldId id="260" r:id="rId6"/>
    <p:sldId id="261" r:id="rId7"/>
    <p:sldId id="262" r:id="rId8"/>
    <p:sldId id="270" r:id="rId9"/>
    <p:sldId id="267" r:id="rId10"/>
    <p:sldId id="265" r:id="rId11"/>
    <p:sldId id="268" r:id="rId12"/>
    <p:sldId id="271" r:id="rId13"/>
    <p:sldId id="273" r:id="rId14"/>
    <p:sldId id="274" r:id="rId15"/>
    <p:sldId id="27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67" d="100"/>
          <a:sy n="67" d="100"/>
        </p:scale>
        <p:origin x="314" y="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C81A0-FB7A-4357-8B37-1EC930D1E098}"/>
              </a:ext>
            </a:extLst>
          </p:cNvPr>
          <p:cNvSpPr>
            <a:spLocks noGrp="1"/>
          </p:cNvSpPr>
          <p:nvPr>
            <p:ph type="ctrTitle"/>
          </p:nvPr>
        </p:nvSpPr>
        <p:spPr>
          <a:xfrm>
            <a:off x="762000" y="1523999"/>
            <a:ext cx="10668000" cy="1985963"/>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D3C075C-7238-4F43-87E7-63A35BE6900C}"/>
              </a:ext>
            </a:extLst>
          </p:cNvPr>
          <p:cNvSpPr>
            <a:spLocks noGrp="1"/>
          </p:cNvSpPr>
          <p:nvPr>
            <p:ph type="subTitle" idx="1"/>
          </p:nvPr>
        </p:nvSpPr>
        <p:spPr>
          <a:xfrm>
            <a:off x="762000" y="3809999"/>
            <a:ext cx="10667998" cy="198596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0AB67EEB-ABA8-4DA9-803B-0C6CD8A1284C}"/>
              </a:ext>
            </a:extLst>
          </p:cNvPr>
          <p:cNvSpPr>
            <a:spLocks noGrp="1"/>
          </p:cNvSpPr>
          <p:nvPr>
            <p:ph type="dt" sz="half" idx="10"/>
          </p:nvPr>
        </p:nvSpPr>
        <p:spPr/>
        <p:txBody>
          <a:bodyPr anchor="b" anchorCtr="0"/>
          <a:lstStyle/>
          <a:p>
            <a:fld id="{F4D57BDD-E64A-4D27-8978-82FFCA18A12C}" type="datetimeFigureOut">
              <a:rPr lang="en-US" smtClean="0"/>
              <a:t>2/18/2022</a:t>
            </a:fld>
            <a:endParaRPr lang="en-US"/>
          </a:p>
        </p:txBody>
      </p:sp>
      <p:sp>
        <p:nvSpPr>
          <p:cNvPr id="5" name="Footer Placeholder 4">
            <a:extLst>
              <a:ext uri="{FF2B5EF4-FFF2-40B4-BE49-F238E27FC236}">
                <a16:creationId xmlns:a16="http://schemas.microsoft.com/office/drawing/2014/main" id="{0FCFD314-1E75-41B9-A585-4F4A32A347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0CC8E8-C649-4A81-BF53-F078B2A98453}"/>
              </a:ext>
            </a:extLst>
          </p:cNvPr>
          <p:cNvSpPr>
            <a:spLocks noGrp="1"/>
          </p:cNvSpPr>
          <p:nvPr>
            <p:ph type="sldNum" sz="quarter" idx="12"/>
          </p:nvPr>
        </p:nvSpPr>
        <p:spPr/>
        <p:txBody>
          <a:bodyPr/>
          <a:lstStyle/>
          <a:p>
            <a:fld id="{D643A852-0206-46AC-B0EB-645612933129}" type="slidenum">
              <a:rPr lang="en-US" smtClean="0"/>
              <a:t>‹#›</a:t>
            </a:fld>
            <a:endParaRPr lang="en-US" dirty="0"/>
          </a:p>
        </p:txBody>
      </p:sp>
    </p:spTree>
    <p:extLst>
      <p:ext uri="{BB962C8B-B14F-4D97-AF65-F5344CB8AC3E}">
        <p14:creationId xmlns:p14="http://schemas.microsoft.com/office/powerpoint/2010/main" val="2109455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CE73F-2F7C-4941-9B13-ACB43A4983EC}"/>
              </a:ext>
            </a:extLst>
          </p:cNvPr>
          <p:cNvSpPr>
            <a:spLocks noGrp="1"/>
          </p:cNvSpPr>
          <p:nvPr>
            <p:ph type="title"/>
          </p:nvPr>
        </p:nvSpPr>
        <p:spPr>
          <a:xfrm>
            <a:off x="762000" y="1524000"/>
            <a:ext cx="9144000" cy="1523999"/>
          </a:xfr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38BC107E-F2BE-4057-B06B-1E50FD12B561}"/>
              </a:ext>
            </a:extLst>
          </p:cNvPr>
          <p:cNvSpPr>
            <a:spLocks noGrp="1"/>
          </p:cNvSpPr>
          <p:nvPr>
            <p:ph type="body" orient="vert" idx="1"/>
          </p:nvPr>
        </p:nvSpPr>
        <p:spPr>
          <a:xfrm>
            <a:off x="762000" y="3048000"/>
            <a:ext cx="10668000" cy="3048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B9D7D8-1932-4215-A6E0-C16DA0DDB8B8}"/>
              </a:ext>
            </a:extLst>
          </p:cNvPr>
          <p:cNvSpPr>
            <a:spLocks noGrp="1"/>
          </p:cNvSpPr>
          <p:nvPr>
            <p:ph type="dt" sz="half" idx="10"/>
          </p:nvPr>
        </p:nvSpPr>
        <p:spPr/>
        <p:txBody>
          <a:bodyPr/>
          <a:lstStyle/>
          <a:p>
            <a:fld id="{F4D57BDD-E64A-4D27-8978-82FFCA18A12C}" type="datetimeFigureOut">
              <a:rPr lang="en-US" smtClean="0"/>
              <a:t>2/18/2022</a:t>
            </a:fld>
            <a:endParaRPr lang="en-US"/>
          </a:p>
        </p:txBody>
      </p:sp>
      <p:sp>
        <p:nvSpPr>
          <p:cNvPr id="5" name="Footer Placeholder 4">
            <a:extLst>
              <a:ext uri="{FF2B5EF4-FFF2-40B4-BE49-F238E27FC236}">
                <a16:creationId xmlns:a16="http://schemas.microsoft.com/office/drawing/2014/main" id="{4378B662-65E3-47B2-AD95-B041B57F3B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93DBC5-88B5-4F2A-A0E3-752CB421737A}"/>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3307254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6599DF-5B13-4800-ADD7-3A2A2F1C4889}"/>
              </a:ext>
            </a:extLst>
          </p:cNvPr>
          <p:cNvSpPr>
            <a:spLocks noGrp="1"/>
          </p:cNvSpPr>
          <p:nvPr>
            <p:ph type="title" orient="vert"/>
          </p:nvPr>
        </p:nvSpPr>
        <p:spPr>
          <a:xfrm>
            <a:off x="8724900" y="1523999"/>
            <a:ext cx="2705100" cy="45720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191E12-22D9-4DA9-A336-EA6A8B9B55B8}"/>
              </a:ext>
            </a:extLst>
          </p:cNvPr>
          <p:cNvSpPr>
            <a:spLocks noGrp="1"/>
          </p:cNvSpPr>
          <p:nvPr>
            <p:ph type="body" orient="vert" idx="1"/>
          </p:nvPr>
        </p:nvSpPr>
        <p:spPr>
          <a:xfrm>
            <a:off x="762000" y="1524000"/>
            <a:ext cx="762000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2A1D5-B7EF-43A4-81EF-B5A7EA35616B}"/>
              </a:ext>
            </a:extLst>
          </p:cNvPr>
          <p:cNvSpPr>
            <a:spLocks noGrp="1"/>
          </p:cNvSpPr>
          <p:nvPr>
            <p:ph type="dt" sz="half" idx="10"/>
          </p:nvPr>
        </p:nvSpPr>
        <p:spPr/>
        <p:txBody>
          <a:bodyPr/>
          <a:lstStyle/>
          <a:p>
            <a:fld id="{F4D57BDD-E64A-4D27-8978-82FFCA18A12C}" type="datetimeFigureOut">
              <a:rPr lang="en-US" smtClean="0"/>
              <a:t>2/18/2022</a:t>
            </a:fld>
            <a:endParaRPr lang="en-US"/>
          </a:p>
        </p:txBody>
      </p:sp>
      <p:sp>
        <p:nvSpPr>
          <p:cNvPr id="5" name="Footer Placeholder 4">
            <a:extLst>
              <a:ext uri="{FF2B5EF4-FFF2-40B4-BE49-F238E27FC236}">
                <a16:creationId xmlns:a16="http://schemas.microsoft.com/office/drawing/2014/main" id="{66809DFB-4410-42BF-B886-C984E3A53F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6487E8-E9A0-429E-88E5-34B1BE86BD23}"/>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2955077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6A6A6-C260-4F8B-99DF-249C907BE5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36F8CB-5C97-4437-A672-4E43D0E5AE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90C990-05C1-4ECD-A899-722057AEA630}"/>
              </a:ext>
            </a:extLst>
          </p:cNvPr>
          <p:cNvSpPr>
            <a:spLocks noGrp="1"/>
          </p:cNvSpPr>
          <p:nvPr>
            <p:ph type="dt" sz="half" idx="10"/>
          </p:nvPr>
        </p:nvSpPr>
        <p:spPr/>
        <p:txBody>
          <a:bodyPr/>
          <a:lstStyle/>
          <a:p>
            <a:fld id="{F4D57BDD-E64A-4D27-8978-82FFCA18A12C}" type="datetimeFigureOut">
              <a:rPr lang="en-US" smtClean="0"/>
              <a:t>2/18/2022</a:t>
            </a:fld>
            <a:endParaRPr lang="en-US"/>
          </a:p>
        </p:txBody>
      </p:sp>
      <p:sp>
        <p:nvSpPr>
          <p:cNvPr id="5" name="Footer Placeholder 4">
            <a:extLst>
              <a:ext uri="{FF2B5EF4-FFF2-40B4-BE49-F238E27FC236}">
                <a16:creationId xmlns:a16="http://schemas.microsoft.com/office/drawing/2014/main" id="{C5E9811C-37A0-4DD1-8607-EFD4226E5D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CAB506-9570-4D3E-804F-A184A73DBCE6}"/>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3605781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569B8-DEA4-4F12-9078-ECD731F2AC92}"/>
              </a:ext>
            </a:extLst>
          </p:cNvPr>
          <p:cNvSpPr>
            <a:spLocks noGrp="1"/>
          </p:cNvSpPr>
          <p:nvPr>
            <p:ph type="title"/>
          </p:nvPr>
        </p:nvSpPr>
        <p:spPr>
          <a:xfrm>
            <a:off x="762000" y="1530351"/>
            <a:ext cx="10668000" cy="2279650"/>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A0D1F3B-E79C-4822-999D-205B0E76C66F}"/>
              </a:ext>
            </a:extLst>
          </p:cNvPr>
          <p:cNvSpPr>
            <a:spLocks noGrp="1"/>
          </p:cNvSpPr>
          <p:nvPr>
            <p:ph type="body" idx="1"/>
          </p:nvPr>
        </p:nvSpPr>
        <p:spPr>
          <a:xfrm>
            <a:off x="762000" y="4589464"/>
            <a:ext cx="10668000" cy="118318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145166-621E-4C71-A40F-64E514536729}"/>
              </a:ext>
            </a:extLst>
          </p:cNvPr>
          <p:cNvSpPr>
            <a:spLocks noGrp="1"/>
          </p:cNvSpPr>
          <p:nvPr>
            <p:ph type="dt" sz="half" idx="10"/>
          </p:nvPr>
        </p:nvSpPr>
        <p:spPr/>
        <p:txBody>
          <a:bodyPr/>
          <a:lstStyle/>
          <a:p>
            <a:fld id="{F4D57BDD-E64A-4D27-8978-82FFCA18A12C}" type="datetimeFigureOut">
              <a:rPr lang="en-US" smtClean="0"/>
              <a:t>2/18/2022</a:t>
            </a:fld>
            <a:endParaRPr lang="en-US"/>
          </a:p>
        </p:txBody>
      </p:sp>
      <p:sp>
        <p:nvSpPr>
          <p:cNvPr id="5" name="Footer Placeholder 4">
            <a:extLst>
              <a:ext uri="{FF2B5EF4-FFF2-40B4-BE49-F238E27FC236}">
                <a16:creationId xmlns:a16="http://schemas.microsoft.com/office/drawing/2014/main" id="{44B8A175-E39F-477F-997B-99FF8677A5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69115F-5456-4FA3-8484-B1806E7C48C7}"/>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1247713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8BC5C-CCF0-4BA5-B102-213AC6FD5A48}"/>
              </a:ext>
            </a:extLst>
          </p:cNvPr>
          <p:cNvSpPr>
            <a:spLocks noGrp="1"/>
          </p:cNvSpPr>
          <p:nvPr>
            <p:ph type="title"/>
          </p:nvPr>
        </p:nvSpPr>
        <p:spPr>
          <a:xfrm>
            <a:off x="762000" y="1524000"/>
            <a:ext cx="9144000" cy="1263649"/>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2237E63-3B4F-4C2F-A87C-9533227EB684}"/>
              </a:ext>
            </a:extLst>
          </p:cNvPr>
          <p:cNvSpPr>
            <a:spLocks noGrp="1"/>
          </p:cNvSpPr>
          <p:nvPr>
            <p:ph sz="half" idx="1"/>
          </p:nvPr>
        </p:nvSpPr>
        <p:spPr>
          <a:xfrm>
            <a:off x="762000" y="3048000"/>
            <a:ext cx="4572000"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E78ACE3E-2FED-4289-B138-3EC2826909F5}"/>
              </a:ext>
            </a:extLst>
          </p:cNvPr>
          <p:cNvSpPr>
            <a:spLocks noGrp="1"/>
          </p:cNvSpPr>
          <p:nvPr>
            <p:ph sz="half" idx="2"/>
          </p:nvPr>
        </p:nvSpPr>
        <p:spPr>
          <a:xfrm>
            <a:off x="6858000" y="3048000"/>
            <a:ext cx="4572000"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55DB51-20DA-4BEF-90BA-DDD37DC080CF}"/>
              </a:ext>
            </a:extLst>
          </p:cNvPr>
          <p:cNvSpPr>
            <a:spLocks noGrp="1"/>
          </p:cNvSpPr>
          <p:nvPr>
            <p:ph type="dt" sz="half" idx="10"/>
          </p:nvPr>
        </p:nvSpPr>
        <p:spPr/>
        <p:txBody>
          <a:bodyPr/>
          <a:lstStyle/>
          <a:p>
            <a:fld id="{F4D57BDD-E64A-4D27-8978-82FFCA18A12C}" type="datetimeFigureOut">
              <a:rPr lang="en-US" smtClean="0"/>
              <a:t>2/18/2022</a:t>
            </a:fld>
            <a:endParaRPr lang="en-US"/>
          </a:p>
        </p:txBody>
      </p:sp>
      <p:sp>
        <p:nvSpPr>
          <p:cNvPr id="6" name="Footer Placeholder 5">
            <a:extLst>
              <a:ext uri="{FF2B5EF4-FFF2-40B4-BE49-F238E27FC236}">
                <a16:creationId xmlns:a16="http://schemas.microsoft.com/office/drawing/2014/main" id="{506D22E1-F0DB-4CB7-B2E3-D578EEAA6E5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C29146B-54D6-4291-8EA2-6430024824AE}"/>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3679342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B4AE7-507A-4E14-96E2-5412FF8EA283}"/>
              </a:ext>
            </a:extLst>
          </p:cNvPr>
          <p:cNvSpPr>
            <a:spLocks noGrp="1"/>
          </p:cNvSpPr>
          <p:nvPr>
            <p:ph type="title"/>
          </p:nvPr>
        </p:nvSpPr>
        <p:spPr>
          <a:xfrm>
            <a:off x="762000" y="1527048"/>
            <a:ext cx="10668000" cy="758952"/>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EDEEE83-2945-4C22-9597-57F1F1262841}"/>
              </a:ext>
            </a:extLst>
          </p:cNvPr>
          <p:cNvSpPr>
            <a:spLocks noGrp="1"/>
          </p:cNvSpPr>
          <p:nvPr>
            <p:ph type="body" idx="1"/>
          </p:nvPr>
        </p:nvSpPr>
        <p:spPr>
          <a:xfrm>
            <a:off x="762000" y="2285999"/>
            <a:ext cx="4572001"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C2494D-AD1D-4CB7-A17C-B69079113D71}"/>
              </a:ext>
            </a:extLst>
          </p:cNvPr>
          <p:cNvSpPr>
            <a:spLocks noGrp="1"/>
          </p:cNvSpPr>
          <p:nvPr>
            <p:ph sz="half" idx="2"/>
          </p:nvPr>
        </p:nvSpPr>
        <p:spPr>
          <a:xfrm>
            <a:off x="762001" y="3059113"/>
            <a:ext cx="4572000" cy="3036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B23E4950-830D-4EE3-9F51-DD730255E0CD}"/>
              </a:ext>
            </a:extLst>
          </p:cNvPr>
          <p:cNvSpPr>
            <a:spLocks noGrp="1"/>
          </p:cNvSpPr>
          <p:nvPr>
            <p:ph type="body" sz="quarter" idx="3"/>
          </p:nvPr>
        </p:nvSpPr>
        <p:spPr>
          <a:xfrm>
            <a:off x="6857998" y="2286000"/>
            <a:ext cx="4572001"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6F244AA-BDAA-4FDD-B742-449DF905730C}"/>
              </a:ext>
            </a:extLst>
          </p:cNvPr>
          <p:cNvSpPr>
            <a:spLocks noGrp="1"/>
          </p:cNvSpPr>
          <p:nvPr>
            <p:ph sz="quarter" idx="4"/>
          </p:nvPr>
        </p:nvSpPr>
        <p:spPr>
          <a:xfrm>
            <a:off x="6858000" y="3059113"/>
            <a:ext cx="4571998" cy="3036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B78494-ECE0-41D2-97E2-CFAC0434A8B8}"/>
              </a:ext>
            </a:extLst>
          </p:cNvPr>
          <p:cNvSpPr>
            <a:spLocks noGrp="1"/>
          </p:cNvSpPr>
          <p:nvPr>
            <p:ph type="dt" sz="half" idx="10"/>
          </p:nvPr>
        </p:nvSpPr>
        <p:spPr/>
        <p:txBody>
          <a:bodyPr/>
          <a:lstStyle/>
          <a:p>
            <a:fld id="{F4D57BDD-E64A-4D27-8978-82FFCA18A12C}" type="datetimeFigureOut">
              <a:rPr lang="en-US" smtClean="0"/>
              <a:t>2/18/2022</a:t>
            </a:fld>
            <a:endParaRPr lang="en-US"/>
          </a:p>
        </p:txBody>
      </p:sp>
      <p:sp>
        <p:nvSpPr>
          <p:cNvPr id="8" name="Footer Placeholder 7">
            <a:extLst>
              <a:ext uri="{FF2B5EF4-FFF2-40B4-BE49-F238E27FC236}">
                <a16:creationId xmlns:a16="http://schemas.microsoft.com/office/drawing/2014/main" id="{185E4C20-6CC5-4259-B554-B19F1A7AA05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B09AB13-CCCC-4074-9B66-CE0B37902E3F}"/>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679426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FB5FF-4FD1-4CE4-BBC5-E6402FE06F0C}"/>
              </a:ext>
            </a:extLst>
          </p:cNvPr>
          <p:cNvSpPr>
            <a:spLocks noGrp="1"/>
          </p:cNvSpPr>
          <p:nvPr>
            <p:ph type="title"/>
          </p:nvPr>
        </p:nvSpPr>
        <p:spPr>
          <a:xfrm>
            <a:off x="762000" y="1524000"/>
            <a:ext cx="9144000" cy="3810000"/>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F9E71AAD-C5B9-485B-84DD-60DAFD5F18BC}"/>
              </a:ext>
            </a:extLst>
          </p:cNvPr>
          <p:cNvSpPr>
            <a:spLocks noGrp="1"/>
          </p:cNvSpPr>
          <p:nvPr>
            <p:ph type="dt" sz="half" idx="10"/>
          </p:nvPr>
        </p:nvSpPr>
        <p:spPr/>
        <p:txBody>
          <a:bodyPr/>
          <a:lstStyle/>
          <a:p>
            <a:fld id="{F4D57BDD-E64A-4D27-8978-82FFCA18A12C}" type="datetimeFigureOut">
              <a:rPr lang="en-US" smtClean="0"/>
              <a:t>2/18/2022</a:t>
            </a:fld>
            <a:endParaRPr lang="en-US"/>
          </a:p>
        </p:txBody>
      </p:sp>
      <p:sp>
        <p:nvSpPr>
          <p:cNvPr id="4" name="Footer Placeholder 3">
            <a:extLst>
              <a:ext uri="{FF2B5EF4-FFF2-40B4-BE49-F238E27FC236}">
                <a16:creationId xmlns:a16="http://schemas.microsoft.com/office/drawing/2014/main" id="{9B7CACFF-0406-4EE2-9E8F-F594B952C26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552A47E-1990-4B6B-BCCB-75B6F213A8ED}"/>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3298042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C8FE4C-64F1-4C88-9D30-17F8131ED627}"/>
              </a:ext>
            </a:extLst>
          </p:cNvPr>
          <p:cNvSpPr>
            <a:spLocks noGrp="1"/>
          </p:cNvSpPr>
          <p:nvPr>
            <p:ph type="dt" sz="half" idx="10"/>
          </p:nvPr>
        </p:nvSpPr>
        <p:spPr/>
        <p:txBody>
          <a:bodyPr/>
          <a:lstStyle/>
          <a:p>
            <a:fld id="{F4D57BDD-E64A-4D27-8978-82FFCA18A12C}" type="datetimeFigureOut">
              <a:rPr lang="en-US" smtClean="0"/>
              <a:t>2/18/2022</a:t>
            </a:fld>
            <a:endParaRPr lang="en-US"/>
          </a:p>
        </p:txBody>
      </p:sp>
      <p:sp>
        <p:nvSpPr>
          <p:cNvPr id="3" name="Footer Placeholder 2">
            <a:extLst>
              <a:ext uri="{FF2B5EF4-FFF2-40B4-BE49-F238E27FC236}">
                <a16:creationId xmlns:a16="http://schemas.microsoft.com/office/drawing/2014/main" id="{D25D8FB3-6FA4-40A7-BDBF-76CD0F22FE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6649F41-A021-4490-BB80-C89DF0293708}"/>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417181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CEF60-874B-45DE-BF65-CF0D08577588}"/>
              </a:ext>
            </a:extLst>
          </p:cNvPr>
          <p:cNvSpPr>
            <a:spLocks noGrp="1"/>
          </p:cNvSpPr>
          <p:nvPr>
            <p:ph type="title"/>
          </p:nvPr>
        </p:nvSpPr>
        <p:spPr>
          <a:xfrm>
            <a:off x="762000" y="1524000"/>
            <a:ext cx="3821113" cy="1524000"/>
          </a:xfrm>
        </p:spPr>
        <p:txBody>
          <a:bodyPr anchor="t" anchorCtr="0"/>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CD757B0-722D-425F-8BD4-9CD9093BCBF5}"/>
              </a:ext>
            </a:extLst>
          </p:cNvPr>
          <p:cNvSpPr>
            <a:spLocks noGrp="1"/>
          </p:cNvSpPr>
          <p:nvPr>
            <p:ph idx="1"/>
          </p:nvPr>
        </p:nvSpPr>
        <p:spPr>
          <a:xfrm>
            <a:off x="5334000" y="1524000"/>
            <a:ext cx="6096000" cy="3810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DB0F60-AADF-41C3-8BFC-B405E0A3F9AC}"/>
              </a:ext>
            </a:extLst>
          </p:cNvPr>
          <p:cNvSpPr>
            <a:spLocks noGrp="1"/>
          </p:cNvSpPr>
          <p:nvPr>
            <p:ph type="body" sz="half" idx="2"/>
          </p:nvPr>
        </p:nvSpPr>
        <p:spPr>
          <a:xfrm>
            <a:off x="762000" y="3048000"/>
            <a:ext cx="3821113" cy="3048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AB1E11-97B6-42FD-9F45-6EDC3B83FABD}"/>
              </a:ext>
            </a:extLst>
          </p:cNvPr>
          <p:cNvSpPr>
            <a:spLocks noGrp="1"/>
          </p:cNvSpPr>
          <p:nvPr>
            <p:ph type="dt" sz="half" idx="10"/>
          </p:nvPr>
        </p:nvSpPr>
        <p:spPr/>
        <p:txBody>
          <a:bodyPr/>
          <a:lstStyle/>
          <a:p>
            <a:fld id="{F4D57BDD-E64A-4D27-8978-82FFCA18A12C}" type="datetimeFigureOut">
              <a:rPr lang="en-US" smtClean="0"/>
              <a:t>2/18/2022</a:t>
            </a:fld>
            <a:endParaRPr lang="en-US"/>
          </a:p>
        </p:txBody>
      </p:sp>
      <p:sp>
        <p:nvSpPr>
          <p:cNvPr id="6" name="Footer Placeholder 5">
            <a:extLst>
              <a:ext uri="{FF2B5EF4-FFF2-40B4-BE49-F238E27FC236}">
                <a16:creationId xmlns:a16="http://schemas.microsoft.com/office/drawing/2014/main" id="{E14D7DA9-F910-4337-99A2-91F4EA3612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93A2F2-339E-4406-9A90-534A38C5A069}"/>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1605071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71599-6E07-4A55-9B93-4CA5EFE3FD76}"/>
              </a:ext>
            </a:extLst>
          </p:cNvPr>
          <p:cNvSpPr>
            <a:spLocks noGrp="1"/>
          </p:cNvSpPr>
          <p:nvPr>
            <p:ph type="title"/>
          </p:nvPr>
        </p:nvSpPr>
        <p:spPr>
          <a:xfrm>
            <a:off x="762001" y="1524000"/>
            <a:ext cx="3810000" cy="15240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2C2D26-DACA-4941-955E-18F7E236758C}"/>
              </a:ext>
            </a:extLst>
          </p:cNvPr>
          <p:cNvSpPr>
            <a:spLocks noGrp="1"/>
          </p:cNvSpPr>
          <p:nvPr>
            <p:ph type="pic" idx="1"/>
          </p:nvPr>
        </p:nvSpPr>
        <p:spPr>
          <a:xfrm>
            <a:off x="5333999" y="1524000"/>
            <a:ext cx="6095999" cy="3810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7EDB26D-C5B0-41D6-A75F-F89A87BE243A}"/>
              </a:ext>
            </a:extLst>
          </p:cNvPr>
          <p:cNvSpPr>
            <a:spLocks noGrp="1"/>
          </p:cNvSpPr>
          <p:nvPr>
            <p:ph type="body" sz="half" idx="2"/>
          </p:nvPr>
        </p:nvSpPr>
        <p:spPr>
          <a:xfrm>
            <a:off x="762001" y="3048000"/>
            <a:ext cx="3810000" cy="3048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9304B6-48DF-41FA-A089-8C83BBA63673}"/>
              </a:ext>
            </a:extLst>
          </p:cNvPr>
          <p:cNvSpPr>
            <a:spLocks noGrp="1"/>
          </p:cNvSpPr>
          <p:nvPr>
            <p:ph type="dt" sz="half" idx="10"/>
          </p:nvPr>
        </p:nvSpPr>
        <p:spPr/>
        <p:txBody>
          <a:bodyPr/>
          <a:lstStyle/>
          <a:p>
            <a:fld id="{F4D57BDD-E64A-4D27-8978-82FFCA18A12C}" type="datetimeFigureOut">
              <a:rPr lang="en-US" smtClean="0"/>
              <a:t>2/18/2022</a:t>
            </a:fld>
            <a:endParaRPr lang="en-US"/>
          </a:p>
        </p:txBody>
      </p:sp>
      <p:sp>
        <p:nvSpPr>
          <p:cNvPr id="6" name="Footer Placeholder 5">
            <a:extLst>
              <a:ext uri="{FF2B5EF4-FFF2-40B4-BE49-F238E27FC236}">
                <a16:creationId xmlns:a16="http://schemas.microsoft.com/office/drawing/2014/main" id="{14DFB82F-A17A-4BC7-A522-CD934BC35C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CC530C-8824-4BE3-884E-2AFF30B572BC}"/>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54983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1B49B9-8C94-4604-AEEE-CB5051962D27}"/>
              </a:ext>
            </a:extLst>
          </p:cNvPr>
          <p:cNvSpPr>
            <a:spLocks noGrp="1"/>
          </p:cNvSpPr>
          <p:nvPr>
            <p:ph type="title"/>
          </p:nvPr>
        </p:nvSpPr>
        <p:spPr>
          <a:xfrm>
            <a:off x="762000" y="1524000"/>
            <a:ext cx="9144000" cy="1263649"/>
          </a:xfrm>
          <a:prstGeom prst="rect">
            <a:avLst/>
          </a:prstGeom>
        </p:spPr>
        <p:txBody>
          <a:bodyPr vert="horz" lIns="91440" tIns="45720" rIns="91440" bIns="4572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9C3204E-CAF5-48A1-928F-757507EC48C4}"/>
              </a:ext>
            </a:extLst>
          </p:cNvPr>
          <p:cNvSpPr>
            <a:spLocks noGrp="1"/>
          </p:cNvSpPr>
          <p:nvPr>
            <p:ph type="body" idx="1"/>
          </p:nvPr>
        </p:nvSpPr>
        <p:spPr>
          <a:xfrm>
            <a:off x="762000" y="3047999"/>
            <a:ext cx="10668000" cy="30480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9540D12-4B42-4790-8677-C9250F3CDDCF}"/>
              </a:ext>
            </a:extLst>
          </p:cNvPr>
          <p:cNvSpPr>
            <a:spLocks noGrp="1"/>
          </p:cNvSpPr>
          <p:nvPr>
            <p:ph type="dt" sz="half" idx="2"/>
          </p:nvPr>
        </p:nvSpPr>
        <p:spPr>
          <a:xfrm>
            <a:off x="762000" y="401594"/>
            <a:ext cx="3048000" cy="365125"/>
          </a:xfrm>
          <a:prstGeom prst="rect">
            <a:avLst/>
          </a:prstGeom>
        </p:spPr>
        <p:txBody>
          <a:bodyPr vert="horz" lIns="91440" tIns="45720" rIns="91440" bIns="45720" rtlCol="0" anchor="b" anchorCtr="0"/>
          <a:lstStyle>
            <a:lvl1pPr algn="l">
              <a:defRPr sz="1000">
                <a:solidFill>
                  <a:schemeClr val="tx1"/>
                </a:solidFill>
              </a:defRPr>
            </a:lvl1pPr>
          </a:lstStyle>
          <a:p>
            <a:fld id="{F4D57BDD-E64A-4D27-8978-82FFCA18A12C}" type="datetimeFigureOut">
              <a:rPr lang="en-US" smtClean="0"/>
              <a:pPr/>
              <a:t>2/18/2022</a:t>
            </a:fld>
            <a:endParaRPr lang="en-US" dirty="0"/>
          </a:p>
        </p:txBody>
      </p:sp>
      <p:sp>
        <p:nvSpPr>
          <p:cNvPr id="5" name="Footer Placeholder 4">
            <a:extLst>
              <a:ext uri="{FF2B5EF4-FFF2-40B4-BE49-F238E27FC236}">
                <a16:creationId xmlns:a16="http://schemas.microsoft.com/office/drawing/2014/main" id="{022B17CD-6C27-4CD1-B20D-EA4B8E54F4FD}"/>
              </a:ext>
            </a:extLst>
          </p:cNvPr>
          <p:cNvSpPr>
            <a:spLocks noGrp="1"/>
          </p:cNvSpPr>
          <p:nvPr>
            <p:ph type="ftr" sz="quarter" idx="3"/>
          </p:nvPr>
        </p:nvSpPr>
        <p:spPr>
          <a:xfrm>
            <a:off x="6858000" y="6096000"/>
            <a:ext cx="4572000" cy="365125"/>
          </a:xfrm>
          <a:prstGeom prst="rect">
            <a:avLst/>
          </a:prstGeom>
        </p:spPr>
        <p:txBody>
          <a:bodyPr vert="horz" lIns="91440" tIns="45720" rIns="91440" bIns="45720" rtlCol="0" anchor="t" anchorCtr="0"/>
          <a:lstStyle>
            <a:lvl1pPr algn="r">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C03A934F-C817-4C99-A2CF-C763A3F20627}"/>
              </a:ext>
            </a:extLst>
          </p:cNvPr>
          <p:cNvSpPr>
            <a:spLocks noGrp="1"/>
          </p:cNvSpPr>
          <p:nvPr>
            <p:ph type="sldNum" sz="quarter" idx="4"/>
          </p:nvPr>
        </p:nvSpPr>
        <p:spPr>
          <a:xfrm>
            <a:off x="9144000" y="401594"/>
            <a:ext cx="2286000" cy="762000"/>
          </a:xfrm>
          <a:prstGeom prst="rect">
            <a:avLst/>
          </a:prstGeom>
        </p:spPr>
        <p:txBody>
          <a:bodyPr vert="horz" lIns="91440" tIns="45720" rIns="91440" bIns="45720" rtlCol="0" anchor="t" anchorCtr="0"/>
          <a:lstStyle>
            <a:lvl1pPr algn="r">
              <a:defRPr sz="4000">
                <a:solidFill>
                  <a:schemeClr val="tx1"/>
                </a:solidFill>
                <a:latin typeface="+mj-lt"/>
              </a:defRPr>
            </a:lvl1pPr>
          </a:lstStyle>
          <a:p>
            <a:fld id="{D643A852-0206-46AC-B0EB-645612933129}" type="slidenum">
              <a:rPr lang="en-US" smtClean="0"/>
              <a:pPr/>
              <a:t>‹#›</a:t>
            </a:fld>
            <a:endParaRPr lang="en-US" dirty="0"/>
          </a:p>
        </p:txBody>
      </p:sp>
    </p:spTree>
    <p:extLst>
      <p:ext uri="{BB962C8B-B14F-4D97-AF65-F5344CB8AC3E}">
        <p14:creationId xmlns:p14="http://schemas.microsoft.com/office/powerpoint/2010/main" val="3071582131"/>
      </p:ext>
    </p:extLst>
  </p:cSld>
  <p:clrMap bg1="dk1" tx1="lt1" bg2="dk2"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84" r:id="rId6"/>
    <p:sldLayoutId id="2147483689"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https://fur.ca/fur-trapping/humane-trapping-standards-and-animal-welfare/" TargetMode="External"/><Relationship Id="rId2" Type="http://schemas.openxmlformats.org/officeDocument/2006/relationships/hyperlink" Target="https://blog.truthaboutfur.com/will-urban-coyotes-change-the-animal-rights-debat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mass.gov/service-details/trapping-information" TargetMode="External"/><Relationship Id="rId2" Type="http://schemas.openxmlformats.org/officeDocument/2006/relationships/hyperlink" Target="http://web.archive.org/web/20150905140550/http:/furcommission.com/faq/#Anchor-44867" TargetMode="External"/><Relationship Id="rId1" Type="http://schemas.openxmlformats.org/officeDocument/2006/relationships/slideLayout" Target="../slideLayouts/slideLayout2.xml"/><Relationship Id="rId4" Type="http://schemas.openxmlformats.org/officeDocument/2006/relationships/hyperlink" Target="https://aldf.org/project/us-state-rankings/"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hyperlink" Target="https://www.truthaboutfur.com/blog/versatile-mink-oil-under-appreciated-resource/"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B37791B-B040-4694-BFDC-8DD132D86E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4C5C593-0DDB-4F6E-82EA-D2A5193487B4}"/>
              </a:ext>
            </a:extLst>
          </p:cNvPr>
          <p:cNvSpPr>
            <a:spLocks noGrp="1"/>
          </p:cNvSpPr>
          <p:nvPr>
            <p:ph type="ctrTitle"/>
          </p:nvPr>
        </p:nvSpPr>
        <p:spPr>
          <a:xfrm>
            <a:off x="762000" y="1062039"/>
            <a:ext cx="2952750" cy="2817438"/>
          </a:xfrm>
        </p:spPr>
        <p:txBody>
          <a:bodyPr>
            <a:normAutofit/>
          </a:bodyPr>
          <a:lstStyle/>
          <a:p>
            <a:pPr algn="l"/>
            <a:r>
              <a:rPr lang="en-US" sz="5400" dirty="0"/>
              <a:t>Fib-Free Plymouth</a:t>
            </a:r>
          </a:p>
        </p:txBody>
      </p:sp>
      <p:sp>
        <p:nvSpPr>
          <p:cNvPr id="3" name="Subtitle 2">
            <a:extLst>
              <a:ext uri="{FF2B5EF4-FFF2-40B4-BE49-F238E27FC236}">
                <a16:creationId xmlns:a16="http://schemas.microsoft.com/office/drawing/2014/main" id="{F9CD722F-74BE-4890-B903-1F5ACFFDD7A9}"/>
              </a:ext>
            </a:extLst>
          </p:cNvPr>
          <p:cNvSpPr>
            <a:spLocks noGrp="1"/>
          </p:cNvSpPr>
          <p:nvPr>
            <p:ph type="subTitle" idx="1"/>
          </p:nvPr>
        </p:nvSpPr>
        <p:spPr>
          <a:xfrm>
            <a:off x="761999" y="4020671"/>
            <a:ext cx="2952749" cy="1775291"/>
          </a:xfrm>
        </p:spPr>
        <p:txBody>
          <a:bodyPr>
            <a:normAutofit fontScale="92500" lnSpcReduction="10000"/>
          </a:bodyPr>
          <a:lstStyle/>
          <a:p>
            <a:pPr algn="l"/>
            <a:r>
              <a:rPr lang="en-US" sz="2000" dirty="0"/>
              <a:t>Exposing misinformation, unsubstantiated statements,  and factual distortions that support a Fur Free Plymouth proposed bylaw which prohibits the sale of fur in Plymouth</a:t>
            </a:r>
          </a:p>
        </p:txBody>
      </p:sp>
      <p:pic>
        <p:nvPicPr>
          <p:cNvPr id="4" name="Picture 3">
            <a:extLst>
              <a:ext uri="{FF2B5EF4-FFF2-40B4-BE49-F238E27FC236}">
                <a16:creationId xmlns:a16="http://schemas.microsoft.com/office/drawing/2014/main" id="{62E8D3E6-FD4A-4510-9046-0966D2B6E9BF}"/>
              </a:ext>
            </a:extLst>
          </p:cNvPr>
          <p:cNvPicPr>
            <a:picLocks noChangeAspect="1"/>
          </p:cNvPicPr>
          <p:nvPr/>
        </p:nvPicPr>
        <p:blipFill rotWithShape="1">
          <a:blip r:embed="rId2"/>
          <a:srcRect r="1" b="13840"/>
          <a:stretch/>
        </p:blipFill>
        <p:spPr>
          <a:xfrm>
            <a:off x="4322169" y="-62867"/>
            <a:ext cx="7959505" cy="6857992"/>
          </a:xfrm>
          <a:custGeom>
            <a:avLst/>
            <a:gdLst/>
            <a:ahLst/>
            <a:cxnLst/>
            <a:rect l="l" t="t" r="r" b="b"/>
            <a:pathLst>
              <a:path w="7959505" h="6858002">
                <a:moveTo>
                  <a:pt x="311551" y="6702976"/>
                </a:moveTo>
                <a:lnTo>
                  <a:pt x="297715" y="6742552"/>
                </a:lnTo>
                <a:cubicBezTo>
                  <a:pt x="283999" y="6764841"/>
                  <a:pt x="278713" y="6788417"/>
                  <a:pt x="278237" y="6812063"/>
                </a:cubicBezTo>
                <a:lnTo>
                  <a:pt x="278237" y="6812064"/>
                </a:lnTo>
                <a:lnTo>
                  <a:pt x="283011" y="6776800"/>
                </a:lnTo>
                <a:cubicBezTo>
                  <a:pt x="286107" y="6765164"/>
                  <a:pt x="290857" y="6753698"/>
                  <a:pt x="297715" y="6742553"/>
                </a:cubicBezTo>
                <a:cubicBezTo>
                  <a:pt x="306003" y="6729219"/>
                  <a:pt x="311147" y="6716169"/>
                  <a:pt x="311551" y="6702977"/>
                </a:cubicBezTo>
                <a:close/>
                <a:moveTo>
                  <a:pt x="328959" y="6564620"/>
                </a:moveTo>
                <a:lnTo>
                  <a:pt x="306480" y="6588625"/>
                </a:lnTo>
                <a:cubicBezTo>
                  <a:pt x="298003" y="6597578"/>
                  <a:pt x="291954" y="6611342"/>
                  <a:pt x="289858" y="6625224"/>
                </a:cubicBezTo>
                <a:lnTo>
                  <a:pt x="289858" y="6625225"/>
                </a:lnTo>
                <a:lnTo>
                  <a:pt x="289870" y="6645552"/>
                </a:lnTo>
                <a:lnTo>
                  <a:pt x="296953" y="6662541"/>
                </a:lnTo>
                <a:lnTo>
                  <a:pt x="296953" y="6662542"/>
                </a:lnTo>
                <a:lnTo>
                  <a:pt x="308405" y="6683027"/>
                </a:lnTo>
                <a:cubicBezTo>
                  <a:pt x="306038" y="6676305"/>
                  <a:pt x="302287" y="6669495"/>
                  <a:pt x="296953" y="6662541"/>
                </a:cubicBezTo>
                <a:lnTo>
                  <a:pt x="289858" y="6625225"/>
                </a:lnTo>
                <a:lnTo>
                  <a:pt x="306480" y="6588626"/>
                </a:lnTo>
                <a:cubicBezTo>
                  <a:pt x="312576" y="6582147"/>
                  <a:pt x="318672" y="6575479"/>
                  <a:pt x="328959" y="6564621"/>
                </a:cubicBezTo>
                <a:close/>
                <a:moveTo>
                  <a:pt x="248638" y="6438981"/>
                </a:moveTo>
                <a:cubicBezTo>
                  <a:pt x="258140" y="6444077"/>
                  <a:pt x="265617" y="6451650"/>
                  <a:pt x="268569" y="6463841"/>
                </a:cubicBezTo>
                <a:lnTo>
                  <a:pt x="268572" y="6463849"/>
                </a:lnTo>
                <a:lnTo>
                  <a:pt x="279556" y="6508052"/>
                </a:lnTo>
                <a:lnTo>
                  <a:pt x="282367" y="6513012"/>
                </a:lnTo>
                <a:lnTo>
                  <a:pt x="284834" y="6521804"/>
                </a:lnTo>
                <a:lnTo>
                  <a:pt x="301172" y="6546195"/>
                </a:lnTo>
                <a:lnTo>
                  <a:pt x="301172" y="6546194"/>
                </a:lnTo>
                <a:lnTo>
                  <a:pt x="282367" y="6513012"/>
                </a:lnTo>
                <a:lnTo>
                  <a:pt x="268572" y="6463849"/>
                </a:lnTo>
                <a:lnTo>
                  <a:pt x="268569" y="6463840"/>
                </a:lnTo>
                <a:close/>
                <a:moveTo>
                  <a:pt x="166047" y="6392243"/>
                </a:moveTo>
                <a:lnTo>
                  <a:pt x="173364" y="6407333"/>
                </a:lnTo>
                <a:lnTo>
                  <a:pt x="173364" y="6407332"/>
                </a:lnTo>
                <a:close/>
                <a:moveTo>
                  <a:pt x="401733" y="4221391"/>
                </a:moveTo>
                <a:lnTo>
                  <a:pt x="396017" y="4253014"/>
                </a:lnTo>
                <a:cubicBezTo>
                  <a:pt x="383824" y="4277401"/>
                  <a:pt x="368204" y="4300070"/>
                  <a:pt x="356201" y="4324645"/>
                </a:cubicBezTo>
                <a:cubicBezTo>
                  <a:pt x="350487" y="4336457"/>
                  <a:pt x="347439" y="4350554"/>
                  <a:pt x="347247" y="4363890"/>
                </a:cubicBezTo>
                <a:lnTo>
                  <a:pt x="347247" y="4363891"/>
                </a:lnTo>
                <a:cubicBezTo>
                  <a:pt x="346295" y="4403326"/>
                  <a:pt x="346295" y="4442762"/>
                  <a:pt x="348009" y="4482005"/>
                </a:cubicBezTo>
                <a:cubicBezTo>
                  <a:pt x="350677" y="4546777"/>
                  <a:pt x="351249" y="4612501"/>
                  <a:pt x="408019" y="4659175"/>
                </a:cubicBezTo>
                <a:cubicBezTo>
                  <a:pt x="412591" y="4662987"/>
                  <a:pt x="415259" y="4671177"/>
                  <a:pt x="416021" y="4677656"/>
                </a:cubicBezTo>
                <a:cubicBezTo>
                  <a:pt x="419640" y="4707565"/>
                  <a:pt x="420022" y="4738236"/>
                  <a:pt x="425928" y="4767765"/>
                </a:cubicBezTo>
                <a:lnTo>
                  <a:pt x="427237" y="4800483"/>
                </a:lnTo>
                <a:lnTo>
                  <a:pt x="412401" y="4828916"/>
                </a:lnTo>
                <a:cubicBezTo>
                  <a:pt x="404114" y="4837703"/>
                  <a:pt x="397113" y="4847214"/>
                  <a:pt x="391971" y="4857317"/>
                </a:cubicBezTo>
                <a:lnTo>
                  <a:pt x="390221" y="4863342"/>
                </a:lnTo>
                <a:lnTo>
                  <a:pt x="387469" y="4867614"/>
                </a:lnTo>
                <a:lnTo>
                  <a:pt x="382691" y="4889275"/>
                </a:lnTo>
                <a:lnTo>
                  <a:pt x="382691" y="4889276"/>
                </a:lnTo>
                <a:cubicBezTo>
                  <a:pt x="382122" y="4896714"/>
                  <a:pt x="382634" y="4904358"/>
                  <a:pt x="384396" y="4912169"/>
                </a:cubicBezTo>
                <a:lnTo>
                  <a:pt x="385799" y="4933805"/>
                </a:lnTo>
                <a:lnTo>
                  <a:pt x="378247" y="4957453"/>
                </a:lnTo>
                <a:lnTo>
                  <a:pt x="360964" y="4987037"/>
                </a:lnTo>
                <a:cubicBezTo>
                  <a:pt x="349725" y="5003801"/>
                  <a:pt x="335627" y="5022852"/>
                  <a:pt x="334485" y="5041521"/>
                </a:cubicBezTo>
                <a:cubicBezTo>
                  <a:pt x="333556" y="5057381"/>
                  <a:pt x="327457" y="5072411"/>
                  <a:pt x="321371" y="5087423"/>
                </a:cubicBezTo>
                <a:lnTo>
                  <a:pt x="321364" y="5087450"/>
                </a:lnTo>
                <a:lnTo>
                  <a:pt x="315482" y="5102461"/>
                </a:lnTo>
                <a:lnTo>
                  <a:pt x="308338" y="5133220"/>
                </a:lnTo>
                <a:lnTo>
                  <a:pt x="308337" y="5133224"/>
                </a:lnTo>
                <a:lnTo>
                  <a:pt x="308337" y="5133225"/>
                </a:lnTo>
                <a:lnTo>
                  <a:pt x="315052" y="5166114"/>
                </a:lnTo>
                <a:lnTo>
                  <a:pt x="314362" y="5172090"/>
                </a:lnTo>
                <a:cubicBezTo>
                  <a:pt x="313481" y="5174400"/>
                  <a:pt x="312290" y="5176876"/>
                  <a:pt x="311814" y="5179067"/>
                </a:cubicBezTo>
                <a:lnTo>
                  <a:pt x="311814" y="5179068"/>
                </a:lnTo>
                <a:cubicBezTo>
                  <a:pt x="304574" y="5214122"/>
                  <a:pt x="311624" y="5247079"/>
                  <a:pt x="335437" y="5272797"/>
                </a:cubicBezTo>
                <a:lnTo>
                  <a:pt x="335441" y="5272804"/>
                </a:lnTo>
                <a:lnTo>
                  <a:pt x="356854" y="5308181"/>
                </a:lnTo>
                <a:lnTo>
                  <a:pt x="359935" y="5317389"/>
                </a:lnTo>
                <a:lnTo>
                  <a:pt x="364317" y="5355014"/>
                </a:lnTo>
                <a:lnTo>
                  <a:pt x="359440" y="5385384"/>
                </a:lnTo>
                <a:cubicBezTo>
                  <a:pt x="356201" y="5398721"/>
                  <a:pt x="353915" y="5412057"/>
                  <a:pt x="351249" y="5425582"/>
                </a:cubicBezTo>
                <a:cubicBezTo>
                  <a:pt x="347439" y="5443870"/>
                  <a:pt x="343437" y="5462351"/>
                  <a:pt x="339627" y="5480637"/>
                </a:cubicBezTo>
                <a:cubicBezTo>
                  <a:pt x="337722" y="5489497"/>
                  <a:pt x="335151" y="5498832"/>
                  <a:pt x="335103" y="5507667"/>
                </a:cubicBezTo>
                <a:lnTo>
                  <a:pt x="335103" y="5507668"/>
                </a:lnTo>
                <a:lnTo>
                  <a:pt x="337324" y="5520422"/>
                </a:lnTo>
                <a:lnTo>
                  <a:pt x="345722" y="5531692"/>
                </a:lnTo>
                <a:lnTo>
                  <a:pt x="345723" y="5531694"/>
                </a:lnTo>
                <a:lnTo>
                  <a:pt x="355869" y="5547578"/>
                </a:lnTo>
                <a:lnTo>
                  <a:pt x="346295" y="5562746"/>
                </a:lnTo>
                <a:cubicBezTo>
                  <a:pt x="303622" y="5600467"/>
                  <a:pt x="276951" y="5646189"/>
                  <a:pt x="275047" y="5704483"/>
                </a:cubicBezTo>
                <a:cubicBezTo>
                  <a:pt x="274665" y="5716485"/>
                  <a:pt x="271999" y="5728678"/>
                  <a:pt x="269141" y="5740488"/>
                </a:cubicBezTo>
                <a:cubicBezTo>
                  <a:pt x="267426" y="5747728"/>
                  <a:pt x="265520" y="5756493"/>
                  <a:pt x="260376" y="5760873"/>
                </a:cubicBezTo>
                <a:cubicBezTo>
                  <a:pt x="221133" y="5794974"/>
                  <a:pt x="193890" y="5837457"/>
                  <a:pt x="171981" y="5883751"/>
                </a:cubicBezTo>
                <a:lnTo>
                  <a:pt x="171979" y="5883756"/>
                </a:lnTo>
                <a:lnTo>
                  <a:pt x="160957" y="5909351"/>
                </a:lnTo>
                <a:lnTo>
                  <a:pt x="154076" y="5935946"/>
                </a:lnTo>
                <a:lnTo>
                  <a:pt x="154075" y="5935949"/>
                </a:lnTo>
                <a:lnTo>
                  <a:pt x="154075" y="5935950"/>
                </a:lnTo>
                <a:cubicBezTo>
                  <a:pt x="151789" y="5954618"/>
                  <a:pt x="155599" y="5974241"/>
                  <a:pt x="157695" y="5993292"/>
                </a:cubicBezTo>
                <a:cubicBezTo>
                  <a:pt x="158837" y="6004532"/>
                  <a:pt x="158647" y="6017486"/>
                  <a:pt x="164171" y="6026441"/>
                </a:cubicBezTo>
                <a:cubicBezTo>
                  <a:pt x="181508" y="6054826"/>
                  <a:pt x="200176" y="6082259"/>
                  <a:pt x="220371" y="6108739"/>
                </a:cubicBezTo>
                <a:lnTo>
                  <a:pt x="234064" y="6133315"/>
                </a:lnTo>
                <a:lnTo>
                  <a:pt x="230364" y="6143190"/>
                </a:lnTo>
                <a:cubicBezTo>
                  <a:pt x="227813" y="6146732"/>
                  <a:pt x="223895" y="6150697"/>
                  <a:pt x="218465" y="6155602"/>
                </a:cubicBezTo>
                <a:cubicBezTo>
                  <a:pt x="196176" y="6175797"/>
                  <a:pt x="184556" y="6200944"/>
                  <a:pt x="179794" y="6228756"/>
                </a:cubicBezTo>
                <a:cubicBezTo>
                  <a:pt x="172363" y="6272764"/>
                  <a:pt x="166077" y="6317151"/>
                  <a:pt x="162457" y="6361539"/>
                </a:cubicBezTo>
                <a:lnTo>
                  <a:pt x="162457" y="6361540"/>
                </a:lnTo>
                <a:lnTo>
                  <a:pt x="179794" y="6228757"/>
                </a:lnTo>
                <a:cubicBezTo>
                  <a:pt x="184556" y="6200945"/>
                  <a:pt x="196176" y="6175798"/>
                  <a:pt x="218465" y="6155603"/>
                </a:cubicBezTo>
                <a:cubicBezTo>
                  <a:pt x="229325" y="6145793"/>
                  <a:pt x="234135" y="6139745"/>
                  <a:pt x="234064" y="6133315"/>
                </a:cubicBezTo>
                <a:lnTo>
                  <a:pt x="234064" y="6133314"/>
                </a:lnTo>
                <a:cubicBezTo>
                  <a:pt x="233993" y="6126884"/>
                  <a:pt x="229039" y="6120074"/>
                  <a:pt x="220371" y="6108738"/>
                </a:cubicBezTo>
                <a:cubicBezTo>
                  <a:pt x="200176" y="6082258"/>
                  <a:pt x="181508" y="6054825"/>
                  <a:pt x="164171" y="6026440"/>
                </a:cubicBezTo>
                <a:cubicBezTo>
                  <a:pt x="158647" y="6017485"/>
                  <a:pt x="158837" y="6004531"/>
                  <a:pt x="157695" y="5993291"/>
                </a:cubicBezTo>
                <a:cubicBezTo>
                  <a:pt x="156647" y="5983766"/>
                  <a:pt x="155171" y="5974097"/>
                  <a:pt x="154242" y="5964477"/>
                </a:cubicBezTo>
                <a:lnTo>
                  <a:pt x="154075" y="5935950"/>
                </a:lnTo>
                <a:lnTo>
                  <a:pt x="154076" y="5935946"/>
                </a:lnTo>
                <a:lnTo>
                  <a:pt x="171979" y="5883756"/>
                </a:lnTo>
                <a:lnTo>
                  <a:pt x="171981" y="5883752"/>
                </a:lnTo>
                <a:cubicBezTo>
                  <a:pt x="193890" y="5837458"/>
                  <a:pt x="221133" y="5794975"/>
                  <a:pt x="260376" y="5760874"/>
                </a:cubicBezTo>
                <a:cubicBezTo>
                  <a:pt x="265520" y="5756494"/>
                  <a:pt x="267426" y="5747729"/>
                  <a:pt x="269141" y="5740489"/>
                </a:cubicBezTo>
                <a:cubicBezTo>
                  <a:pt x="271999" y="5728679"/>
                  <a:pt x="274665" y="5716486"/>
                  <a:pt x="275047" y="5704484"/>
                </a:cubicBezTo>
                <a:cubicBezTo>
                  <a:pt x="276951" y="5646190"/>
                  <a:pt x="303622" y="5600468"/>
                  <a:pt x="346295" y="5562747"/>
                </a:cubicBezTo>
                <a:cubicBezTo>
                  <a:pt x="352392" y="5557318"/>
                  <a:pt x="355774" y="5552508"/>
                  <a:pt x="355869" y="5547579"/>
                </a:cubicBezTo>
                <a:lnTo>
                  <a:pt x="355869" y="5547578"/>
                </a:lnTo>
                <a:cubicBezTo>
                  <a:pt x="355964" y="5542649"/>
                  <a:pt x="352773" y="5537600"/>
                  <a:pt x="345723" y="5531693"/>
                </a:cubicBezTo>
                <a:lnTo>
                  <a:pt x="345722" y="5531692"/>
                </a:lnTo>
                <a:lnTo>
                  <a:pt x="335103" y="5507668"/>
                </a:lnTo>
                <a:lnTo>
                  <a:pt x="339627" y="5480638"/>
                </a:lnTo>
                <a:cubicBezTo>
                  <a:pt x="343437" y="5462352"/>
                  <a:pt x="347439" y="5443871"/>
                  <a:pt x="351249" y="5425583"/>
                </a:cubicBezTo>
                <a:cubicBezTo>
                  <a:pt x="353915" y="5412058"/>
                  <a:pt x="356201" y="5398722"/>
                  <a:pt x="359440" y="5385385"/>
                </a:cubicBezTo>
                <a:cubicBezTo>
                  <a:pt x="361965" y="5375003"/>
                  <a:pt x="363668" y="5364883"/>
                  <a:pt x="364317" y="5355015"/>
                </a:cubicBezTo>
                <a:lnTo>
                  <a:pt x="364317" y="5355014"/>
                </a:lnTo>
                <a:lnTo>
                  <a:pt x="362870" y="5326163"/>
                </a:lnTo>
                <a:lnTo>
                  <a:pt x="359935" y="5317389"/>
                </a:lnTo>
                <a:lnTo>
                  <a:pt x="359341" y="5312288"/>
                </a:lnTo>
                <a:lnTo>
                  <a:pt x="356854" y="5308181"/>
                </a:lnTo>
                <a:lnTo>
                  <a:pt x="353708" y="5298775"/>
                </a:lnTo>
                <a:lnTo>
                  <a:pt x="335441" y="5272804"/>
                </a:lnTo>
                <a:lnTo>
                  <a:pt x="335437" y="5272796"/>
                </a:lnTo>
                <a:cubicBezTo>
                  <a:pt x="323531" y="5259937"/>
                  <a:pt x="315815" y="5245269"/>
                  <a:pt x="311981" y="5229433"/>
                </a:cubicBezTo>
                <a:lnTo>
                  <a:pt x="311814" y="5179068"/>
                </a:lnTo>
                <a:lnTo>
                  <a:pt x="314362" y="5172091"/>
                </a:lnTo>
                <a:cubicBezTo>
                  <a:pt x="315243" y="5169781"/>
                  <a:pt x="315814" y="5167638"/>
                  <a:pt x="315052" y="5166114"/>
                </a:cubicBezTo>
                <a:lnTo>
                  <a:pt x="315052" y="5166113"/>
                </a:lnTo>
                <a:lnTo>
                  <a:pt x="308337" y="5133225"/>
                </a:lnTo>
                <a:lnTo>
                  <a:pt x="308338" y="5133220"/>
                </a:lnTo>
                <a:lnTo>
                  <a:pt x="321364" y="5087450"/>
                </a:lnTo>
                <a:lnTo>
                  <a:pt x="327270" y="5072376"/>
                </a:lnTo>
                <a:cubicBezTo>
                  <a:pt x="330949" y="5062300"/>
                  <a:pt x="333866" y="5052096"/>
                  <a:pt x="334485" y="5041522"/>
                </a:cubicBezTo>
                <a:cubicBezTo>
                  <a:pt x="335627" y="5022853"/>
                  <a:pt x="349725" y="5003802"/>
                  <a:pt x="360964" y="4987038"/>
                </a:cubicBezTo>
                <a:cubicBezTo>
                  <a:pt x="366751" y="4978393"/>
                  <a:pt x="372457" y="4970097"/>
                  <a:pt x="376968" y="4961456"/>
                </a:cubicBezTo>
                <a:lnTo>
                  <a:pt x="378247" y="4957453"/>
                </a:lnTo>
                <a:lnTo>
                  <a:pt x="381039" y="4952673"/>
                </a:lnTo>
                <a:lnTo>
                  <a:pt x="385799" y="4933805"/>
                </a:lnTo>
                <a:cubicBezTo>
                  <a:pt x="386468" y="4927122"/>
                  <a:pt x="386111" y="4919979"/>
                  <a:pt x="384396" y="4912168"/>
                </a:cubicBezTo>
                <a:lnTo>
                  <a:pt x="382691" y="4889275"/>
                </a:lnTo>
                <a:lnTo>
                  <a:pt x="390221" y="4863342"/>
                </a:lnTo>
                <a:lnTo>
                  <a:pt x="412401" y="4828917"/>
                </a:lnTo>
                <a:cubicBezTo>
                  <a:pt x="420784" y="4819964"/>
                  <a:pt x="425356" y="4810581"/>
                  <a:pt x="427237" y="4800484"/>
                </a:cubicBezTo>
                <a:lnTo>
                  <a:pt x="427237" y="4800483"/>
                </a:lnTo>
                <a:cubicBezTo>
                  <a:pt x="429119" y="4790386"/>
                  <a:pt x="428309" y="4779575"/>
                  <a:pt x="425928" y="4767764"/>
                </a:cubicBezTo>
                <a:cubicBezTo>
                  <a:pt x="420022" y="4738235"/>
                  <a:pt x="419640" y="4707564"/>
                  <a:pt x="416021" y="4677655"/>
                </a:cubicBezTo>
                <a:cubicBezTo>
                  <a:pt x="415259" y="4671176"/>
                  <a:pt x="412591" y="4662986"/>
                  <a:pt x="408019" y="4659174"/>
                </a:cubicBezTo>
                <a:cubicBezTo>
                  <a:pt x="351249" y="4612500"/>
                  <a:pt x="350677" y="4546776"/>
                  <a:pt x="348009" y="4482004"/>
                </a:cubicBezTo>
                <a:lnTo>
                  <a:pt x="347247" y="4363891"/>
                </a:lnTo>
                <a:lnTo>
                  <a:pt x="356201" y="4324646"/>
                </a:lnTo>
                <a:cubicBezTo>
                  <a:pt x="368204" y="4300071"/>
                  <a:pt x="383824" y="4277402"/>
                  <a:pt x="396017" y="4253015"/>
                </a:cubicBezTo>
                <a:cubicBezTo>
                  <a:pt x="400781" y="4243873"/>
                  <a:pt x="400971" y="4232061"/>
                  <a:pt x="401733" y="4221392"/>
                </a:cubicBezTo>
                <a:close/>
                <a:moveTo>
                  <a:pt x="405543" y="4165383"/>
                </a:moveTo>
                <a:cubicBezTo>
                  <a:pt x="402114" y="4173480"/>
                  <a:pt x="401543" y="4182767"/>
                  <a:pt x="401638" y="4192387"/>
                </a:cubicBezTo>
                <a:lnTo>
                  <a:pt x="401638" y="4192388"/>
                </a:lnTo>
                <a:lnTo>
                  <a:pt x="405543" y="4165384"/>
                </a:lnTo>
                <a:close/>
                <a:moveTo>
                  <a:pt x="332842" y="2836172"/>
                </a:moveTo>
                <a:lnTo>
                  <a:pt x="332842" y="2836173"/>
                </a:lnTo>
                <a:cubicBezTo>
                  <a:pt x="336914" y="2839983"/>
                  <a:pt x="340200" y="2844317"/>
                  <a:pt x="341533" y="2848794"/>
                </a:cubicBezTo>
                <a:lnTo>
                  <a:pt x="358165" y="2903546"/>
                </a:lnTo>
                <a:lnTo>
                  <a:pt x="366071" y="2947859"/>
                </a:lnTo>
                <a:lnTo>
                  <a:pt x="366072" y="2947863"/>
                </a:lnTo>
                <a:lnTo>
                  <a:pt x="362488" y="2982148"/>
                </a:lnTo>
                <a:cubicBezTo>
                  <a:pt x="354392" y="3014153"/>
                  <a:pt x="350582" y="3045777"/>
                  <a:pt x="350796" y="3077401"/>
                </a:cubicBezTo>
                <a:lnTo>
                  <a:pt x="350796" y="3077402"/>
                </a:lnTo>
                <a:cubicBezTo>
                  <a:pt x="351010" y="3109026"/>
                  <a:pt x="355249" y="3140650"/>
                  <a:pt x="363250" y="3172655"/>
                </a:cubicBezTo>
                <a:cubicBezTo>
                  <a:pt x="389159" y="3276481"/>
                  <a:pt x="416591" y="3380306"/>
                  <a:pt x="410877" y="3489468"/>
                </a:cubicBezTo>
                <a:cubicBezTo>
                  <a:pt x="409925" y="3507564"/>
                  <a:pt x="421546" y="3529091"/>
                  <a:pt x="432976" y="3544714"/>
                </a:cubicBezTo>
                <a:cubicBezTo>
                  <a:pt x="438406" y="3552191"/>
                  <a:pt x="442585" y="3557716"/>
                  <a:pt x="445520" y="3562321"/>
                </a:cubicBezTo>
                <a:lnTo>
                  <a:pt x="450598" y="3574408"/>
                </a:lnTo>
                <a:lnTo>
                  <a:pt x="448246" y="3587174"/>
                </a:lnTo>
                <a:cubicBezTo>
                  <a:pt x="446228" y="3592232"/>
                  <a:pt x="442978" y="3598435"/>
                  <a:pt x="438500" y="3606817"/>
                </a:cubicBezTo>
                <a:cubicBezTo>
                  <a:pt x="434118" y="3614819"/>
                  <a:pt x="431452" y="3624725"/>
                  <a:pt x="424974" y="3630632"/>
                </a:cubicBezTo>
                <a:cubicBezTo>
                  <a:pt x="408496" y="3645682"/>
                  <a:pt x="402257" y="3662494"/>
                  <a:pt x="400733" y="3680163"/>
                </a:cubicBezTo>
                <a:lnTo>
                  <a:pt x="400733" y="3680164"/>
                </a:lnTo>
                <a:lnTo>
                  <a:pt x="404781" y="3734838"/>
                </a:lnTo>
                <a:lnTo>
                  <a:pt x="404399" y="3754652"/>
                </a:lnTo>
                <a:cubicBezTo>
                  <a:pt x="398399" y="3767130"/>
                  <a:pt x="396447" y="3778655"/>
                  <a:pt x="398042" y="3789776"/>
                </a:cubicBezTo>
                <a:lnTo>
                  <a:pt x="398042" y="3789777"/>
                </a:lnTo>
                <a:cubicBezTo>
                  <a:pt x="399638" y="3800897"/>
                  <a:pt x="404781" y="3811614"/>
                  <a:pt x="412973" y="3822473"/>
                </a:cubicBezTo>
                <a:lnTo>
                  <a:pt x="427308" y="3852620"/>
                </a:lnTo>
                <a:lnTo>
                  <a:pt x="426528" y="3868764"/>
                </a:lnTo>
                <a:cubicBezTo>
                  <a:pt x="425070" y="3874229"/>
                  <a:pt x="422307" y="3879766"/>
                  <a:pt x="417925" y="3885338"/>
                </a:cubicBezTo>
                <a:cubicBezTo>
                  <a:pt x="398494" y="3910104"/>
                  <a:pt x="388302" y="3935727"/>
                  <a:pt x="386040" y="3962159"/>
                </a:cubicBezTo>
                <a:lnTo>
                  <a:pt x="386040" y="3962160"/>
                </a:lnTo>
                <a:cubicBezTo>
                  <a:pt x="383778" y="3988593"/>
                  <a:pt x="389446" y="4015835"/>
                  <a:pt x="401733" y="4043840"/>
                </a:cubicBezTo>
                <a:lnTo>
                  <a:pt x="416855" y="4103826"/>
                </a:lnTo>
                <a:lnTo>
                  <a:pt x="405543" y="4165382"/>
                </a:lnTo>
                <a:lnTo>
                  <a:pt x="414887" y="4134256"/>
                </a:lnTo>
                <a:lnTo>
                  <a:pt x="416855" y="4103826"/>
                </a:lnTo>
                <a:lnTo>
                  <a:pt x="416855" y="4103825"/>
                </a:lnTo>
                <a:cubicBezTo>
                  <a:pt x="415879" y="4083702"/>
                  <a:pt x="410497" y="4063842"/>
                  <a:pt x="401733" y="4043839"/>
                </a:cubicBezTo>
                <a:cubicBezTo>
                  <a:pt x="395590" y="4029837"/>
                  <a:pt x="391101" y="4016025"/>
                  <a:pt x="388431" y="4002410"/>
                </a:cubicBezTo>
                <a:lnTo>
                  <a:pt x="386040" y="3962160"/>
                </a:lnTo>
                <a:lnTo>
                  <a:pt x="395544" y="3923125"/>
                </a:lnTo>
                <a:cubicBezTo>
                  <a:pt x="400804" y="3910319"/>
                  <a:pt x="408210" y="3897722"/>
                  <a:pt x="417925" y="3885339"/>
                </a:cubicBezTo>
                <a:cubicBezTo>
                  <a:pt x="426689" y="3874195"/>
                  <a:pt x="428975" y="3863193"/>
                  <a:pt x="427308" y="3852620"/>
                </a:cubicBezTo>
                <a:lnTo>
                  <a:pt x="427308" y="3852619"/>
                </a:lnTo>
                <a:cubicBezTo>
                  <a:pt x="425642" y="3842046"/>
                  <a:pt x="420022" y="3831902"/>
                  <a:pt x="412973" y="3822472"/>
                </a:cubicBezTo>
                <a:lnTo>
                  <a:pt x="398042" y="3789776"/>
                </a:lnTo>
                <a:lnTo>
                  <a:pt x="404399" y="3754653"/>
                </a:lnTo>
                <a:cubicBezTo>
                  <a:pt x="407067" y="3749126"/>
                  <a:pt x="405733" y="3741316"/>
                  <a:pt x="404781" y="3734838"/>
                </a:cubicBezTo>
                <a:lnTo>
                  <a:pt x="404781" y="3734837"/>
                </a:lnTo>
                <a:lnTo>
                  <a:pt x="400733" y="3680164"/>
                </a:lnTo>
                <a:lnTo>
                  <a:pt x="407246" y="3654416"/>
                </a:lnTo>
                <a:cubicBezTo>
                  <a:pt x="411056" y="3646123"/>
                  <a:pt x="416735" y="3638158"/>
                  <a:pt x="424974" y="3630633"/>
                </a:cubicBezTo>
                <a:cubicBezTo>
                  <a:pt x="431452" y="3624726"/>
                  <a:pt x="434118" y="3614820"/>
                  <a:pt x="438500" y="3606818"/>
                </a:cubicBezTo>
                <a:cubicBezTo>
                  <a:pt x="447455" y="3590054"/>
                  <a:pt x="451503" y="3582005"/>
                  <a:pt x="450598" y="3574409"/>
                </a:cubicBezTo>
                <a:lnTo>
                  <a:pt x="450598" y="3574408"/>
                </a:lnTo>
                <a:cubicBezTo>
                  <a:pt x="449693" y="3566811"/>
                  <a:pt x="443835" y="3559668"/>
                  <a:pt x="432976" y="3544713"/>
                </a:cubicBezTo>
                <a:cubicBezTo>
                  <a:pt x="421546" y="3529090"/>
                  <a:pt x="409925" y="3507563"/>
                  <a:pt x="410877" y="3489467"/>
                </a:cubicBezTo>
                <a:cubicBezTo>
                  <a:pt x="416591" y="3380305"/>
                  <a:pt x="389159" y="3276480"/>
                  <a:pt x="363250" y="3172654"/>
                </a:cubicBezTo>
                <a:lnTo>
                  <a:pt x="350796" y="3077402"/>
                </a:lnTo>
                <a:lnTo>
                  <a:pt x="362488" y="2982149"/>
                </a:lnTo>
                <a:cubicBezTo>
                  <a:pt x="365441" y="2970576"/>
                  <a:pt x="366442" y="2959157"/>
                  <a:pt x="366072" y="2947863"/>
                </a:cubicBezTo>
                <a:lnTo>
                  <a:pt x="366072" y="2947862"/>
                </a:lnTo>
                <a:lnTo>
                  <a:pt x="366071" y="2947859"/>
                </a:lnTo>
                <a:lnTo>
                  <a:pt x="361441" y="2914328"/>
                </a:lnTo>
                <a:lnTo>
                  <a:pt x="358165" y="2903546"/>
                </a:lnTo>
                <a:lnTo>
                  <a:pt x="357138" y="2897785"/>
                </a:lnTo>
                <a:cubicBezTo>
                  <a:pt x="352391" y="2881307"/>
                  <a:pt x="346533" y="2865010"/>
                  <a:pt x="341533" y="2848793"/>
                </a:cubicBezTo>
                <a:close/>
                <a:moveTo>
                  <a:pt x="296001" y="2745352"/>
                </a:moveTo>
                <a:lnTo>
                  <a:pt x="289670" y="2770758"/>
                </a:lnTo>
                <a:lnTo>
                  <a:pt x="290080" y="2778006"/>
                </a:lnTo>
                <a:lnTo>
                  <a:pt x="289301" y="2782305"/>
                </a:lnTo>
                <a:lnTo>
                  <a:pt x="290501" y="2785440"/>
                </a:lnTo>
                <a:lnTo>
                  <a:pt x="290929" y="2793023"/>
                </a:lnTo>
                <a:lnTo>
                  <a:pt x="300579" y="2811780"/>
                </a:lnTo>
                <a:lnTo>
                  <a:pt x="300582" y="2811787"/>
                </a:lnTo>
                <a:lnTo>
                  <a:pt x="300583" y="2811787"/>
                </a:lnTo>
                <a:lnTo>
                  <a:pt x="300579" y="2811780"/>
                </a:lnTo>
                <a:lnTo>
                  <a:pt x="290501" y="2785440"/>
                </a:lnTo>
                <a:lnTo>
                  <a:pt x="290080" y="2778006"/>
                </a:lnTo>
                <a:close/>
                <a:moveTo>
                  <a:pt x="413278" y="2445328"/>
                </a:moveTo>
                <a:lnTo>
                  <a:pt x="409472" y="2463017"/>
                </a:lnTo>
                <a:lnTo>
                  <a:pt x="409472" y="2463018"/>
                </a:lnTo>
                <a:lnTo>
                  <a:pt x="411535" y="2490551"/>
                </a:lnTo>
                <a:lnTo>
                  <a:pt x="418114" y="2518262"/>
                </a:lnTo>
                <a:lnTo>
                  <a:pt x="418115" y="2518265"/>
                </a:lnTo>
                <a:lnTo>
                  <a:pt x="421759" y="2545007"/>
                </a:lnTo>
                <a:lnTo>
                  <a:pt x="417545" y="2571034"/>
                </a:lnTo>
                <a:cubicBezTo>
                  <a:pt x="405543" y="2612945"/>
                  <a:pt x="372966" y="2640950"/>
                  <a:pt x="344391" y="2668001"/>
                </a:cubicBezTo>
                <a:cubicBezTo>
                  <a:pt x="320006" y="2691054"/>
                  <a:pt x="306290" y="2716963"/>
                  <a:pt x="296001" y="2745348"/>
                </a:cubicBezTo>
                <a:lnTo>
                  <a:pt x="296001" y="2745349"/>
                </a:lnTo>
                <a:cubicBezTo>
                  <a:pt x="306290" y="2716964"/>
                  <a:pt x="320006" y="2691055"/>
                  <a:pt x="344391" y="2668002"/>
                </a:cubicBezTo>
                <a:cubicBezTo>
                  <a:pt x="372966" y="2640951"/>
                  <a:pt x="405543" y="2612946"/>
                  <a:pt x="417545" y="2571035"/>
                </a:cubicBezTo>
                <a:cubicBezTo>
                  <a:pt x="420117" y="2561986"/>
                  <a:pt x="421593" y="2553556"/>
                  <a:pt x="421760" y="2545007"/>
                </a:cubicBezTo>
                <a:lnTo>
                  <a:pt x="421759" y="2545007"/>
                </a:lnTo>
                <a:lnTo>
                  <a:pt x="421760" y="2545006"/>
                </a:lnTo>
                <a:cubicBezTo>
                  <a:pt x="421926" y="2536457"/>
                  <a:pt x="420783" y="2527790"/>
                  <a:pt x="418115" y="2518264"/>
                </a:cubicBezTo>
                <a:lnTo>
                  <a:pt x="418114" y="2518262"/>
                </a:lnTo>
                <a:lnTo>
                  <a:pt x="409472" y="2463018"/>
                </a:lnTo>
                <a:close/>
                <a:moveTo>
                  <a:pt x="817328" y="1508458"/>
                </a:moveTo>
                <a:lnTo>
                  <a:pt x="845421" y="1596213"/>
                </a:lnTo>
                <a:cubicBezTo>
                  <a:pt x="847898" y="1604978"/>
                  <a:pt x="846373" y="1615836"/>
                  <a:pt x="843517" y="1624980"/>
                </a:cubicBezTo>
                <a:cubicBezTo>
                  <a:pt x="833801" y="1656223"/>
                  <a:pt x="809415" y="1676036"/>
                  <a:pt x="786935" y="1697753"/>
                </a:cubicBezTo>
                <a:cubicBezTo>
                  <a:pt x="777029" y="1707279"/>
                  <a:pt x="769981" y="1720423"/>
                  <a:pt x="764267" y="1733188"/>
                </a:cubicBezTo>
                <a:cubicBezTo>
                  <a:pt x="749595" y="1766335"/>
                  <a:pt x="736452" y="1800246"/>
                  <a:pt x="722546" y="1833775"/>
                </a:cubicBezTo>
                <a:cubicBezTo>
                  <a:pt x="721212" y="1837013"/>
                  <a:pt x="717783" y="1839679"/>
                  <a:pt x="714925" y="1842158"/>
                </a:cubicBezTo>
                <a:cubicBezTo>
                  <a:pt x="684824" y="1866922"/>
                  <a:pt x="654535" y="1891497"/>
                  <a:pt x="624434" y="1916454"/>
                </a:cubicBezTo>
                <a:cubicBezTo>
                  <a:pt x="618720" y="1921216"/>
                  <a:pt x="614528" y="1928076"/>
                  <a:pt x="609004" y="1933219"/>
                </a:cubicBezTo>
                <a:cubicBezTo>
                  <a:pt x="601384" y="1940459"/>
                  <a:pt x="594143" y="1949603"/>
                  <a:pt x="584999" y="1953413"/>
                </a:cubicBezTo>
                <a:cubicBezTo>
                  <a:pt x="556234" y="1965224"/>
                  <a:pt x="543850" y="1987894"/>
                  <a:pt x="538516" y="2016469"/>
                </a:cubicBezTo>
                <a:cubicBezTo>
                  <a:pt x="533563" y="2042570"/>
                  <a:pt x="529371" y="2068669"/>
                  <a:pt x="523657" y="2094578"/>
                </a:cubicBezTo>
                <a:cubicBezTo>
                  <a:pt x="516799" y="2126201"/>
                  <a:pt x="509369" y="2157636"/>
                  <a:pt x="500986" y="2188879"/>
                </a:cubicBezTo>
                <a:cubicBezTo>
                  <a:pt x="497366" y="2202404"/>
                  <a:pt x="493176" y="2216692"/>
                  <a:pt x="485746" y="2228314"/>
                </a:cubicBezTo>
                <a:cubicBezTo>
                  <a:pt x="465171" y="2260890"/>
                  <a:pt x="451265" y="2295753"/>
                  <a:pt x="456789" y="2334044"/>
                </a:cubicBezTo>
                <a:cubicBezTo>
                  <a:pt x="461171" y="2364715"/>
                  <a:pt x="449931" y="2390434"/>
                  <a:pt x="432404" y="2409485"/>
                </a:cubicBezTo>
                <a:cubicBezTo>
                  <a:pt x="424450" y="2418154"/>
                  <a:pt x="418938" y="2426977"/>
                  <a:pt x="415303" y="2435913"/>
                </a:cubicBezTo>
                <a:lnTo>
                  <a:pt x="432404" y="2409486"/>
                </a:lnTo>
                <a:cubicBezTo>
                  <a:pt x="449931" y="2390435"/>
                  <a:pt x="461171" y="2364716"/>
                  <a:pt x="456789" y="2334045"/>
                </a:cubicBezTo>
                <a:cubicBezTo>
                  <a:pt x="451265" y="2295754"/>
                  <a:pt x="465171" y="2260891"/>
                  <a:pt x="485746" y="2228315"/>
                </a:cubicBezTo>
                <a:cubicBezTo>
                  <a:pt x="493176" y="2216693"/>
                  <a:pt x="497366" y="2202405"/>
                  <a:pt x="500986" y="2188880"/>
                </a:cubicBezTo>
                <a:cubicBezTo>
                  <a:pt x="509369" y="2157637"/>
                  <a:pt x="516799" y="2126202"/>
                  <a:pt x="523657" y="2094579"/>
                </a:cubicBezTo>
                <a:cubicBezTo>
                  <a:pt x="529371" y="2068670"/>
                  <a:pt x="533563" y="2042571"/>
                  <a:pt x="538516" y="2016470"/>
                </a:cubicBezTo>
                <a:cubicBezTo>
                  <a:pt x="543850" y="1987895"/>
                  <a:pt x="556234" y="1965225"/>
                  <a:pt x="584999" y="1953414"/>
                </a:cubicBezTo>
                <a:cubicBezTo>
                  <a:pt x="594143" y="1949604"/>
                  <a:pt x="601384" y="1940460"/>
                  <a:pt x="609004" y="1933220"/>
                </a:cubicBezTo>
                <a:cubicBezTo>
                  <a:pt x="614528" y="1928077"/>
                  <a:pt x="618720" y="1921217"/>
                  <a:pt x="624434" y="1916455"/>
                </a:cubicBezTo>
                <a:cubicBezTo>
                  <a:pt x="654535" y="1891498"/>
                  <a:pt x="684824" y="1866923"/>
                  <a:pt x="714925" y="1842159"/>
                </a:cubicBezTo>
                <a:cubicBezTo>
                  <a:pt x="717783" y="1839680"/>
                  <a:pt x="721212" y="1837014"/>
                  <a:pt x="722546" y="1833776"/>
                </a:cubicBezTo>
                <a:cubicBezTo>
                  <a:pt x="736452" y="1800247"/>
                  <a:pt x="749596" y="1766336"/>
                  <a:pt x="764267" y="1733189"/>
                </a:cubicBezTo>
                <a:cubicBezTo>
                  <a:pt x="769981" y="1720424"/>
                  <a:pt x="777029" y="1707280"/>
                  <a:pt x="786936" y="1697754"/>
                </a:cubicBezTo>
                <a:cubicBezTo>
                  <a:pt x="809416" y="1676037"/>
                  <a:pt x="833801" y="1656224"/>
                  <a:pt x="843517" y="1624981"/>
                </a:cubicBezTo>
                <a:cubicBezTo>
                  <a:pt x="846374" y="1615837"/>
                  <a:pt x="847899" y="1604979"/>
                  <a:pt x="845422" y="1596214"/>
                </a:cubicBezTo>
                <a:close/>
                <a:moveTo>
                  <a:pt x="798723" y="1459073"/>
                </a:moveTo>
                <a:lnTo>
                  <a:pt x="807941" y="1481572"/>
                </a:lnTo>
                <a:lnTo>
                  <a:pt x="798724" y="1459074"/>
                </a:lnTo>
                <a:close/>
                <a:moveTo>
                  <a:pt x="779530" y="1268758"/>
                </a:moveTo>
                <a:lnTo>
                  <a:pt x="774363" y="1286069"/>
                </a:lnTo>
                <a:cubicBezTo>
                  <a:pt x="759789" y="1306930"/>
                  <a:pt x="753550" y="1328552"/>
                  <a:pt x="752025" y="1350627"/>
                </a:cubicBezTo>
                <a:lnTo>
                  <a:pt x="757620" y="1413840"/>
                </a:lnTo>
                <a:lnTo>
                  <a:pt x="752026" y="1350628"/>
                </a:lnTo>
                <a:cubicBezTo>
                  <a:pt x="753550" y="1328553"/>
                  <a:pt x="759790" y="1306930"/>
                  <a:pt x="774363" y="1286070"/>
                </a:cubicBezTo>
                <a:cubicBezTo>
                  <a:pt x="777506" y="1281689"/>
                  <a:pt x="779078" y="1275402"/>
                  <a:pt x="779530" y="1268758"/>
                </a:cubicBezTo>
                <a:close/>
                <a:moveTo>
                  <a:pt x="837801" y="773035"/>
                </a:moveTo>
                <a:lnTo>
                  <a:pt x="829801" y="854379"/>
                </a:lnTo>
                <a:cubicBezTo>
                  <a:pt x="827515" y="878956"/>
                  <a:pt x="826753" y="903722"/>
                  <a:pt x="798747" y="915343"/>
                </a:cubicBezTo>
                <a:cubicBezTo>
                  <a:pt x="794365" y="917059"/>
                  <a:pt x="791127" y="922773"/>
                  <a:pt x="788269" y="927155"/>
                </a:cubicBezTo>
                <a:cubicBezTo>
                  <a:pt x="744261" y="994785"/>
                  <a:pt x="745405" y="1030980"/>
                  <a:pt x="791889" y="1097087"/>
                </a:cubicBezTo>
                <a:cubicBezTo>
                  <a:pt x="796651" y="1103945"/>
                  <a:pt x="800081" y="1118613"/>
                  <a:pt x="796271" y="1123185"/>
                </a:cubicBezTo>
                <a:cubicBezTo>
                  <a:pt x="780459" y="1142617"/>
                  <a:pt x="773411" y="1162954"/>
                  <a:pt x="771553" y="1184029"/>
                </a:cubicBezTo>
                <a:cubicBezTo>
                  <a:pt x="773411" y="1162954"/>
                  <a:pt x="780460" y="1142618"/>
                  <a:pt x="796272" y="1123186"/>
                </a:cubicBezTo>
                <a:cubicBezTo>
                  <a:pt x="800082" y="1118614"/>
                  <a:pt x="796652" y="1103946"/>
                  <a:pt x="791890" y="1097088"/>
                </a:cubicBezTo>
                <a:cubicBezTo>
                  <a:pt x="745406" y="1030981"/>
                  <a:pt x="744262" y="994786"/>
                  <a:pt x="788270" y="927156"/>
                </a:cubicBezTo>
                <a:cubicBezTo>
                  <a:pt x="791128" y="922774"/>
                  <a:pt x="794366" y="917060"/>
                  <a:pt x="798748" y="915344"/>
                </a:cubicBezTo>
                <a:cubicBezTo>
                  <a:pt x="826753" y="903723"/>
                  <a:pt x="827515" y="878957"/>
                  <a:pt x="829801" y="854380"/>
                </a:cubicBezTo>
                <a:cubicBezTo>
                  <a:pt x="832277" y="827330"/>
                  <a:pt x="835515" y="800277"/>
                  <a:pt x="837801" y="773036"/>
                </a:cubicBezTo>
                <a:close/>
                <a:moveTo>
                  <a:pt x="782400" y="517851"/>
                </a:moveTo>
                <a:lnTo>
                  <a:pt x="791317" y="556047"/>
                </a:lnTo>
                <a:cubicBezTo>
                  <a:pt x="793413" y="564048"/>
                  <a:pt x="798937" y="572622"/>
                  <a:pt x="797795" y="580050"/>
                </a:cubicBezTo>
                <a:cubicBezTo>
                  <a:pt x="794461" y="601578"/>
                  <a:pt x="796890" y="622201"/>
                  <a:pt x="801176" y="642537"/>
                </a:cubicBezTo>
                <a:lnTo>
                  <a:pt x="813700" y="694928"/>
                </a:lnTo>
                <a:lnTo>
                  <a:pt x="801177" y="642538"/>
                </a:lnTo>
                <a:cubicBezTo>
                  <a:pt x="796891" y="622201"/>
                  <a:pt x="794462" y="601579"/>
                  <a:pt x="797796" y="580051"/>
                </a:cubicBezTo>
                <a:cubicBezTo>
                  <a:pt x="798938" y="572623"/>
                  <a:pt x="793414" y="564049"/>
                  <a:pt x="791318" y="556048"/>
                </a:cubicBezTo>
                <a:close/>
                <a:moveTo>
                  <a:pt x="783887" y="313533"/>
                </a:moveTo>
                <a:lnTo>
                  <a:pt x="786245" y="324058"/>
                </a:lnTo>
                <a:cubicBezTo>
                  <a:pt x="786031" y="328964"/>
                  <a:pt x="785126" y="334584"/>
                  <a:pt x="784459" y="338870"/>
                </a:cubicBezTo>
                <a:cubicBezTo>
                  <a:pt x="781601" y="357921"/>
                  <a:pt x="774363" y="376781"/>
                  <a:pt x="774553" y="395640"/>
                </a:cubicBezTo>
                <a:lnTo>
                  <a:pt x="778363" y="367328"/>
                </a:lnTo>
                <a:cubicBezTo>
                  <a:pt x="780506" y="357874"/>
                  <a:pt x="783031" y="348396"/>
                  <a:pt x="784460" y="338871"/>
                </a:cubicBezTo>
                <a:cubicBezTo>
                  <a:pt x="785794" y="330299"/>
                  <a:pt x="788080" y="316390"/>
                  <a:pt x="783888" y="313534"/>
                </a:cubicBezTo>
                <a:close/>
                <a:moveTo>
                  <a:pt x="761560" y="281568"/>
                </a:moveTo>
                <a:lnTo>
                  <a:pt x="766454" y="295415"/>
                </a:lnTo>
                <a:lnTo>
                  <a:pt x="766455" y="295415"/>
                </a:lnTo>
                <a:close/>
                <a:moveTo>
                  <a:pt x="774880" y="24486"/>
                </a:moveTo>
                <a:lnTo>
                  <a:pt x="777142" y="74129"/>
                </a:lnTo>
                <a:cubicBezTo>
                  <a:pt x="775758" y="100174"/>
                  <a:pt x="771253" y="125876"/>
                  <a:pt x="767023" y="151569"/>
                </a:cubicBezTo>
                <a:lnTo>
                  <a:pt x="766824" y="153388"/>
                </a:lnTo>
                <a:lnTo>
                  <a:pt x="763010" y="177271"/>
                </a:lnTo>
                <a:lnTo>
                  <a:pt x="758551" y="228944"/>
                </a:lnTo>
                <a:lnTo>
                  <a:pt x="766824" y="153388"/>
                </a:lnTo>
                <a:lnTo>
                  <a:pt x="771220" y="125861"/>
                </a:lnTo>
                <a:cubicBezTo>
                  <a:pt x="773910" y="108703"/>
                  <a:pt x="776220" y="91492"/>
                  <a:pt x="777143" y="74129"/>
                </a:cubicBezTo>
                <a:close/>
                <a:moveTo>
                  <a:pt x="313353" y="0"/>
                </a:moveTo>
                <a:lnTo>
                  <a:pt x="777461" y="0"/>
                </a:lnTo>
                <a:lnTo>
                  <a:pt x="774743" y="21486"/>
                </a:lnTo>
                <a:lnTo>
                  <a:pt x="777461" y="1"/>
                </a:lnTo>
                <a:lnTo>
                  <a:pt x="2874276" y="2"/>
                </a:lnTo>
                <a:lnTo>
                  <a:pt x="2874276" y="0"/>
                </a:lnTo>
                <a:lnTo>
                  <a:pt x="7959505" y="0"/>
                </a:lnTo>
                <a:lnTo>
                  <a:pt x="7959505" y="6858000"/>
                </a:lnTo>
                <a:lnTo>
                  <a:pt x="4543953" y="6858000"/>
                </a:lnTo>
                <a:lnTo>
                  <a:pt x="4543953" y="6858002"/>
                </a:lnTo>
                <a:lnTo>
                  <a:pt x="284400" y="6858002"/>
                </a:lnTo>
                <a:lnTo>
                  <a:pt x="284400" y="6858001"/>
                </a:lnTo>
                <a:lnTo>
                  <a:pt x="112147" y="6858001"/>
                </a:lnTo>
                <a:lnTo>
                  <a:pt x="102447" y="6815516"/>
                </a:lnTo>
                <a:cubicBezTo>
                  <a:pt x="96923" y="6793035"/>
                  <a:pt x="87016" y="6771319"/>
                  <a:pt x="83396" y="6748458"/>
                </a:cubicBezTo>
                <a:cubicBezTo>
                  <a:pt x="74824" y="6694164"/>
                  <a:pt x="68728" y="6639488"/>
                  <a:pt x="61870" y="6584812"/>
                </a:cubicBezTo>
                <a:cubicBezTo>
                  <a:pt x="54821" y="6528424"/>
                  <a:pt x="47391" y="6472225"/>
                  <a:pt x="41105" y="6415833"/>
                </a:cubicBezTo>
                <a:cubicBezTo>
                  <a:pt x="37865" y="6384972"/>
                  <a:pt x="37295" y="6353919"/>
                  <a:pt x="34247" y="6323058"/>
                </a:cubicBezTo>
                <a:cubicBezTo>
                  <a:pt x="31579" y="6296005"/>
                  <a:pt x="26626" y="6269144"/>
                  <a:pt x="23386" y="6242093"/>
                </a:cubicBezTo>
                <a:cubicBezTo>
                  <a:pt x="20720" y="6218660"/>
                  <a:pt x="19196" y="6195037"/>
                  <a:pt x="16528" y="6171605"/>
                </a:cubicBezTo>
                <a:cubicBezTo>
                  <a:pt x="12148" y="6134075"/>
                  <a:pt x="7194" y="6096736"/>
                  <a:pt x="2622" y="6059397"/>
                </a:cubicBezTo>
                <a:lnTo>
                  <a:pt x="0" y="6041769"/>
                </a:lnTo>
                <a:lnTo>
                  <a:pt x="0" y="6000937"/>
                </a:lnTo>
                <a:lnTo>
                  <a:pt x="3670" y="5957595"/>
                </a:lnTo>
                <a:lnTo>
                  <a:pt x="0" y="5912511"/>
                </a:lnTo>
                <a:lnTo>
                  <a:pt x="0" y="5886401"/>
                </a:lnTo>
                <a:lnTo>
                  <a:pt x="1098" y="5864318"/>
                </a:lnTo>
                <a:cubicBezTo>
                  <a:pt x="7576" y="5839361"/>
                  <a:pt x="16720" y="5815169"/>
                  <a:pt x="24720" y="5790592"/>
                </a:cubicBezTo>
                <a:cubicBezTo>
                  <a:pt x="25672" y="5787924"/>
                  <a:pt x="25864" y="5784686"/>
                  <a:pt x="26434" y="5781830"/>
                </a:cubicBezTo>
                <a:cubicBezTo>
                  <a:pt x="29675" y="5765635"/>
                  <a:pt x="32913" y="5749634"/>
                  <a:pt x="35771" y="5733440"/>
                </a:cubicBezTo>
                <a:cubicBezTo>
                  <a:pt x="37295" y="5724678"/>
                  <a:pt x="37485" y="5715723"/>
                  <a:pt x="38819" y="5706959"/>
                </a:cubicBezTo>
                <a:cubicBezTo>
                  <a:pt x="44153" y="5673050"/>
                  <a:pt x="35199" y="5635711"/>
                  <a:pt x="58250" y="5606372"/>
                </a:cubicBezTo>
                <a:cubicBezTo>
                  <a:pt x="73110" y="5587321"/>
                  <a:pt x="69680" y="5568842"/>
                  <a:pt x="67394" y="5548460"/>
                </a:cubicBezTo>
                <a:cubicBezTo>
                  <a:pt x="65680" y="5533027"/>
                  <a:pt x="66252" y="5517215"/>
                  <a:pt x="66060" y="5501594"/>
                </a:cubicBezTo>
                <a:cubicBezTo>
                  <a:pt x="65490" y="5474161"/>
                  <a:pt x="65298" y="5446728"/>
                  <a:pt x="64346" y="5419295"/>
                </a:cubicBezTo>
                <a:cubicBezTo>
                  <a:pt x="63966" y="5410531"/>
                  <a:pt x="59202" y="5401579"/>
                  <a:pt x="59964" y="5393005"/>
                </a:cubicBezTo>
                <a:cubicBezTo>
                  <a:pt x="63584" y="5353379"/>
                  <a:pt x="69300" y="5313754"/>
                  <a:pt x="72538" y="5274129"/>
                </a:cubicBezTo>
                <a:cubicBezTo>
                  <a:pt x="74442" y="5251650"/>
                  <a:pt x="70824" y="5228597"/>
                  <a:pt x="73490" y="5206308"/>
                </a:cubicBezTo>
                <a:cubicBezTo>
                  <a:pt x="76538" y="5180591"/>
                  <a:pt x="84348" y="5155445"/>
                  <a:pt x="89113" y="5129916"/>
                </a:cubicBezTo>
                <a:cubicBezTo>
                  <a:pt x="90445" y="5122867"/>
                  <a:pt x="88731" y="5115057"/>
                  <a:pt x="88351" y="5107627"/>
                </a:cubicBezTo>
                <a:cubicBezTo>
                  <a:pt x="87968" y="5099245"/>
                  <a:pt x="87206" y="5091052"/>
                  <a:pt x="87016" y="5082670"/>
                </a:cubicBezTo>
                <a:cubicBezTo>
                  <a:pt x="86634" y="5057141"/>
                  <a:pt x="87206" y="5031614"/>
                  <a:pt x="85872" y="5006086"/>
                </a:cubicBezTo>
                <a:cubicBezTo>
                  <a:pt x="85110" y="4990465"/>
                  <a:pt x="77300" y="4974082"/>
                  <a:pt x="80158" y="4959602"/>
                </a:cubicBezTo>
                <a:cubicBezTo>
                  <a:pt x="85682" y="4930075"/>
                  <a:pt x="73300" y="4900546"/>
                  <a:pt x="83586" y="4871019"/>
                </a:cubicBezTo>
                <a:cubicBezTo>
                  <a:pt x="86634" y="4861873"/>
                  <a:pt x="79014" y="4849300"/>
                  <a:pt x="78634" y="4838250"/>
                </a:cubicBezTo>
                <a:cubicBezTo>
                  <a:pt x="77682" y="4810627"/>
                  <a:pt x="77872" y="4783004"/>
                  <a:pt x="78062" y="4755381"/>
                </a:cubicBezTo>
                <a:cubicBezTo>
                  <a:pt x="78252" y="4730614"/>
                  <a:pt x="75586" y="4704895"/>
                  <a:pt x="80920" y="4681083"/>
                </a:cubicBezTo>
                <a:cubicBezTo>
                  <a:pt x="86634" y="4656126"/>
                  <a:pt x="85872" y="4633647"/>
                  <a:pt x="79396" y="4609452"/>
                </a:cubicBezTo>
                <a:cubicBezTo>
                  <a:pt x="75014" y="4592878"/>
                  <a:pt x="74442" y="4575351"/>
                  <a:pt x="73110" y="4558207"/>
                </a:cubicBezTo>
                <a:cubicBezTo>
                  <a:pt x="71586" y="4539728"/>
                  <a:pt x="75586" y="4519343"/>
                  <a:pt x="69300" y="4502579"/>
                </a:cubicBezTo>
                <a:cubicBezTo>
                  <a:pt x="50629" y="4452665"/>
                  <a:pt x="46629" y="4401419"/>
                  <a:pt x="46629" y="4349222"/>
                </a:cubicBezTo>
                <a:cubicBezTo>
                  <a:pt x="46629" y="4339695"/>
                  <a:pt x="49295" y="4329979"/>
                  <a:pt x="52153" y="4320837"/>
                </a:cubicBezTo>
                <a:cubicBezTo>
                  <a:pt x="69300" y="4267493"/>
                  <a:pt x="67776" y="4213961"/>
                  <a:pt x="57297" y="4159667"/>
                </a:cubicBezTo>
                <a:cubicBezTo>
                  <a:pt x="55011" y="4148427"/>
                  <a:pt x="54629" y="4135854"/>
                  <a:pt x="56915" y="4124614"/>
                </a:cubicBezTo>
                <a:cubicBezTo>
                  <a:pt x="63584" y="4092989"/>
                  <a:pt x="74634" y="4062318"/>
                  <a:pt x="79396" y="4030503"/>
                </a:cubicBezTo>
                <a:cubicBezTo>
                  <a:pt x="87206" y="3977925"/>
                  <a:pt x="60918" y="3932394"/>
                  <a:pt x="43771" y="3885338"/>
                </a:cubicBezTo>
                <a:cubicBezTo>
                  <a:pt x="31627" y="3851761"/>
                  <a:pt x="8016" y="3821935"/>
                  <a:pt x="426" y="3786777"/>
                </a:cubicBezTo>
                <a:lnTo>
                  <a:pt x="0" y="3773897"/>
                </a:lnTo>
                <a:lnTo>
                  <a:pt x="0" y="3393882"/>
                </a:lnTo>
                <a:lnTo>
                  <a:pt x="11838" y="3359516"/>
                </a:lnTo>
                <a:cubicBezTo>
                  <a:pt x="14434" y="3346205"/>
                  <a:pt x="14910" y="3332774"/>
                  <a:pt x="12910" y="3318771"/>
                </a:cubicBezTo>
                <a:cubicBezTo>
                  <a:pt x="12243" y="3314104"/>
                  <a:pt x="9909" y="3308770"/>
                  <a:pt x="6718" y="3304079"/>
                </a:cubicBezTo>
                <a:lnTo>
                  <a:pt x="0" y="3297657"/>
                </a:lnTo>
                <a:lnTo>
                  <a:pt x="0" y="3207867"/>
                </a:lnTo>
                <a:lnTo>
                  <a:pt x="15553" y="3186771"/>
                </a:lnTo>
                <a:cubicBezTo>
                  <a:pt x="28483" y="3162329"/>
                  <a:pt x="30484" y="3134647"/>
                  <a:pt x="36341" y="3107500"/>
                </a:cubicBezTo>
                <a:cubicBezTo>
                  <a:pt x="41105" y="3085403"/>
                  <a:pt x="41295" y="3064827"/>
                  <a:pt x="38057" y="3042728"/>
                </a:cubicBezTo>
                <a:cubicBezTo>
                  <a:pt x="30817" y="2994722"/>
                  <a:pt x="41105" y="2948047"/>
                  <a:pt x="54249" y="2901943"/>
                </a:cubicBezTo>
                <a:cubicBezTo>
                  <a:pt x="63012" y="2871462"/>
                  <a:pt x="68346" y="2840219"/>
                  <a:pt x="77300" y="2809930"/>
                </a:cubicBezTo>
                <a:cubicBezTo>
                  <a:pt x="84158" y="2787259"/>
                  <a:pt x="92351" y="2764590"/>
                  <a:pt x="103399" y="2743826"/>
                </a:cubicBezTo>
                <a:cubicBezTo>
                  <a:pt x="119594" y="2713723"/>
                  <a:pt x="143978" y="2687436"/>
                  <a:pt x="137500" y="2649143"/>
                </a:cubicBezTo>
                <a:cubicBezTo>
                  <a:pt x="131786" y="2615421"/>
                  <a:pt x="143786" y="2584942"/>
                  <a:pt x="155217" y="2554079"/>
                </a:cubicBezTo>
                <a:cubicBezTo>
                  <a:pt x="163599" y="2531409"/>
                  <a:pt x="172173" y="2508742"/>
                  <a:pt x="177507" y="2485307"/>
                </a:cubicBezTo>
                <a:cubicBezTo>
                  <a:pt x="183794" y="2457492"/>
                  <a:pt x="181126" y="2426059"/>
                  <a:pt x="192748" y="2401292"/>
                </a:cubicBezTo>
                <a:cubicBezTo>
                  <a:pt x="204940" y="2375383"/>
                  <a:pt x="196748" y="2353859"/>
                  <a:pt x="193318" y="2330806"/>
                </a:cubicBezTo>
                <a:cubicBezTo>
                  <a:pt x="187984" y="2294039"/>
                  <a:pt x="178077" y="2257459"/>
                  <a:pt x="190652" y="2220312"/>
                </a:cubicBezTo>
                <a:cubicBezTo>
                  <a:pt x="205892" y="2175163"/>
                  <a:pt x="222275" y="2130393"/>
                  <a:pt x="236753" y="2085054"/>
                </a:cubicBezTo>
                <a:cubicBezTo>
                  <a:pt x="242280" y="2067525"/>
                  <a:pt x="244566" y="2048668"/>
                  <a:pt x="247042" y="2030378"/>
                </a:cubicBezTo>
                <a:cubicBezTo>
                  <a:pt x="249138" y="2013043"/>
                  <a:pt x="243804" y="1992279"/>
                  <a:pt x="251804" y="1978940"/>
                </a:cubicBezTo>
                <a:cubicBezTo>
                  <a:pt x="272379" y="1944649"/>
                  <a:pt x="282475" y="1909408"/>
                  <a:pt x="282475" y="1869780"/>
                </a:cubicBezTo>
                <a:cubicBezTo>
                  <a:pt x="282475" y="1854920"/>
                  <a:pt x="291049" y="1840441"/>
                  <a:pt x="292573" y="1825393"/>
                </a:cubicBezTo>
                <a:cubicBezTo>
                  <a:pt x="294477" y="1804816"/>
                  <a:pt x="299622" y="1781194"/>
                  <a:pt x="292381" y="1763287"/>
                </a:cubicBezTo>
                <a:cubicBezTo>
                  <a:pt x="275237" y="1721185"/>
                  <a:pt x="289525" y="1687086"/>
                  <a:pt x="306480" y="1650317"/>
                </a:cubicBezTo>
                <a:cubicBezTo>
                  <a:pt x="323244" y="1614120"/>
                  <a:pt x="336579" y="1576019"/>
                  <a:pt x="347629" y="1537537"/>
                </a:cubicBezTo>
                <a:cubicBezTo>
                  <a:pt x="351629" y="1523059"/>
                  <a:pt x="344961" y="1505724"/>
                  <a:pt x="343629" y="1489720"/>
                </a:cubicBezTo>
                <a:cubicBezTo>
                  <a:pt x="343247" y="1484004"/>
                  <a:pt x="342675" y="1477717"/>
                  <a:pt x="344581" y="1472575"/>
                </a:cubicBezTo>
                <a:cubicBezTo>
                  <a:pt x="362870" y="1422854"/>
                  <a:pt x="376776" y="1372368"/>
                  <a:pt x="367252" y="1318456"/>
                </a:cubicBezTo>
                <a:cubicBezTo>
                  <a:pt x="366298" y="1313504"/>
                  <a:pt x="368394" y="1307978"/>
                  <a:pt x="369728" y="1303024"/>
                </a:cubicBezTo>
                <a:cubicBezTo>
                  <a:pt x="376586" y="1278829"/>
                  <a:pt x="387444" y="1255206"/>
                  <a:pt x="389921" y="1230633"/>
                </a:cubicBezTo>
                <a:cubicBezTo>
                  <a:pt x="396017" y="1170051"/>
                  <a:pt x="398495" y="1109091"/>
                  <a:pt x="402495" y="1048125"/>
                </a:cubicBezTo>
                <a:cubicBezTo>
                  <a:pt x="402685" y="1044315"/>
                  <a:pt x="402685" y="1040315"/>
                  <a:pt x="404019" y="1036887"/>
                </a:cubicBezTo>
                <a:cubicBezTo>
                  <a:pt x="412211" y="1014406"/>
                  <a:pt x="409543" y="994785"/>
                  <a:pt x="393923" y="975733"/>
                </a:cubicBezTo>
                <a:cubicBezTo>
                  <a:pt x="387064" y="967350"/>
                  <a:pt x="383444" y="955920"/>
                  <a:pt x="379634" y="945444"/>
                </a:cubicBezTo>
                <a:cubicBezTo>
                  <a:pt x="373918" y="930011"/>
                  <a:pt x="368394" y="914200"/>
                  <a:pt x="364774" y="898198"/>
                </a:cubicBezTo>
                <a:cubicBezTo>
                  <a:pt x="361346" y="882384"/>
                  <a:pt x="356583" y="865430"/>
                  <a:pt x="359250" y="850189"/>
                </a:cubicBezTo>
                <a:cubicBezTo>
                  <a:pt x="364012" y="822756"/>
                  <a:pt x="374680" y="796655"/>
                  <a:pt x="381730" y="769605"/>
                </a:cubicBezTo>
                <a:cubicBezTo>
                  <a:pt x="384206" y="760270"/>
                  <a:pt x="383824" y="749982"/>
                  <a:pt x="384016" y="740268"/>
                </a:cubicBezTo>
                <a:cubicBezTo>
                  <a:pt x="384586" y="717977"/>
                  <a:pt x="379062" y="695116"/>
                  <a:pt x="394875" y="674923"/>
                </a:cubicBezTo>
                <a:cubicBezTo>
                  <a:pt x="409733" y="656255"/>
                  <a:pt x="405353" y="637392"/>
                  <a:pt x="394113" y="617772"/>
                </a:cubicBezTo>
                <a:cubicBezTo>
                  <a:pt x="386110" y="603673"/>
                  <a:pt x="379824" y="587672"/>
                  <a:pt x="376776" y="571860"/>
                </a:cubicBezTo>
                <a:cubicBezTo>
                  <a:pt x="372586" y="550141"/>
                  <a:pt x="370870" y="528615"/>
                  <a:pt x="373348" y="505182"/>
                </a:cubicBezTo>
                <a:cubicBezTo>
                  <a:pt x="375062" y="488607"/>
                  <a:pt x="375824" y="475081"/>
                  <a:pt x="385920" y="462126"/>
                </a:cubicBezTo>
                <a:cubicBezTo>
                  <a:pt x="387444" y="460032"/>
                  <a:pt x="387826" y="456222"/>
                  <a:pt x="387634" y="453364"/>
                </a:cubicBezTo>
                <a:cubicBezTo>
                  <a:pt x="384396" y="415835"/>
                  <a:pt x="386110" y="378686"/>
                  <a:pt x="388399" y="340774"/>
                </a:cubicBezTo>
                <a:cubicBezTo>
                  <a:pt x="391445" y="292579"/>
                  <a:pt x="382492" y="241901"/>
                  <a:pt x="350487" y="200182"/>
                </a:cubicBezTo>
                <a:cubicBezTo>
                  <a:pt x="345723" y="194085"/>
                  <a:pt x="343629" y="184941"/>
                  <a:pt x="342485" y="176939"/>
                </a:cubicBezTo>
                <a:cubicBezTo>
                  <a:pt x="337533" y="139219"/>
                  <a:pt x="334103" y="101308"/>
                  <a:pt x="328579" y="63587"/>
                </a:cubicBezTo>
                <a:cubicBezTo>
                  <a:pt x="325530" y="43012"/>
                  <a:pt x="322862" y="21486"/>
                  <a:pt x="314480" y="2817"/>
                </a:cubicBezTo>
                <a:close/>
              </a:path>
            </a:pathLst>
          </a:custGeom>
        </p:spPr>
      </p:pic>
      <p:grpSp>
        <p:nvGrpSpPr>
          <p:cNvPr id="20" name="Group 19">
            <a:extLst>
              <a:ext uri="{FF2B5EF4-FFF2-40B4-BE49-F238E27FC236}">
                <a16:creationId xmlns:a16="http://schemas.microsoft.com/office/drawing/2014/main" id="{564DEED3-BC52-4F15-8426-D33275CB01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78284" y="-1"/>
            <a:ext cx="874716" cy="6858001"/>
            <a:chOff x="7620000" y="-1"/>
            <a:chExt cx="874716" cy="6858001"/>
          </a:xfrm>
        </p:grpSpPr>
        <p:sp>
          <p:nvSpPr>
            <p:cNvPr id="21" name="Freeform: Shape 20">
              <a:extLst>
                <a:ext uri="{FF2B5EF4-FFF2-40B4-BE49-F238E27FC236}">
                  <a16:creationId xmlns:a16="http://schemas.microsoft.com/office/drawing/2014/main" id="{937D94AD-9CD7-4F7F-B13A-399B378406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4628357"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Freeform: Shape 21">
              <a:extLst>
                <a:ext uri="{FF2B5EF4-FFF2-40B4-BE49-F238E27FC236}">
                  <a16:creationId xmlns:a16="http://schemas.microsoft.com/office/drawing/2014/main" id="{DF6D3FDC-6FDD-4615-B246-1FC651E959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4628357"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5" name="TextBox 4">
            <a:extLst>
              <a:ext uri="{FF2B5EF4-FFF2-40B4-BE49-F238E27FC236}">
                <a16:creationId xmlns:a16="http://schemas.microsoft.com/office/drawing/2014/main" id="{C04225CF-CFC0-4BE9-9FC9-D329F54C0E97}"/>
              </a:ext>
            </a:extLst>
          </p:cNvPr>
          <p:cNvSpPr txBox="1"/>
          <p:nvPr/>
        </p:nvSpPr>
        <p:spPr>
          <a:xfrm>
            <a:off x="5903595" y="2649974"/>
            <a:ext cx="5337810" cy="1938992"/>
          </a:xfrm>
          <a:prstGeom prst="rect">
            <a:avLst/>
          </a:prstGeom>
          <a:noFill/>
        </p:spPr>
        <p:txBody>
          <a:bodyPr wrap="square" rtlCol="0">
            <a:spAutoFit/>
          </a:bodyPr>
          <a:lstStyle/>
          <a:p>
            <a:pPr algn="ctr"/>
            <a:r>
              <a:rPr lang="en-US" sz="4000" dirty="0"/>
              <a:t>If you can’t trust their facts You shouldn’t pass their Bylaw</a:t>
            </a:r>
            <a:endParaRPr lang="en-US" dirty="0"/>
          </a:p>
        </p:txBody>
      </p:sp>
    </p:spTree>
    <p:extLst>
      <p:ext uri="{BB962C8B-B14F-4D97-AF65-F5344CB8AC3E}">
        <p14:creationId xmlns:p14="http://schemas.microsoft.com/office/powerpoint/2010/main" val="2475928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5188C-2D91-49AA-87C9-1CC6AE3435AC}"/>
              </a:ext>
            </a:extLst>
          </p:cNvPr>
          <p:cNvSpPr>
            <a:spLocks noGrp="1"/>
          </p:cNvSpPr>
          <p:nvPr>
            <p:ph type="title"/>
          </p:nvPr>
        </p:nvSpPr>
        <p:spPr>
          <a:xfrm>
            <a:off x="253365" y="721233"/>
            <a:ext cx="10668000" cy="758952"/>
          </a:xfrm>
        </p:spPr>
        <p:txBody>
          <a:bodyPr/>
          <a:lstStyle/>
          <a:p>
            <a:pPr algn="ctr"/>
            <a:r>
              <a:rPr lang="en-US" dirty="0"/>
              <a:t>Fear Mongering Covid-19</a:t>
            </a:r>
          </a:p>
        </p:txBody>
      </p:sp>
      <p:sp>
        <p:nvSpPr>
          <p:cNvPr id="3" name="Text Placeholder 2">
            <a:extLst>
              <a:ext uri="{FF2B5EF4-FFF2-40B4-BE49-F238E27FC236}">
                <a16:creationId xmlns:a16="http://schemas.microsoft.com/office/drawing/2014/main" id="{E4478DFB-89CF-42DE-BBB4-0E017CB326D6}"/>
              </a:ext>
            </a:extLst>
          </p:cNvPr>
          <p:cNvSpPr>
            <a:spLocks noGrp="1"/>
          </p:cNvSpPr>
          <p:nvPr>
            <p:ph type="body" idx="1"/>
          </p:nvPr>
        </p:nvSpPr>
        <p:spPr>
          <a:xfrm>
            <a:off x="1617345" y="1891665"/>
            <a:ext cx="7400925" cy="847724"/>
          </a:xfrm>
        </p:spPr>
        <p:txBody>
          <a:bodyPr>
            <a:noAutofit/>
          </a:bodyPr>
          <a:lstStyle/>
          <a:p>
            <a:pPr marL="457200" indent="-457200">
              <a:buFont typeface="Arial" panose="020B0604020202020204" pitchFamily="34" charset="0"/>
              <a:buChar char="•"/>
            </a:pPr>
            <a:r>
              <a:rPr lang="en-US" sz="2800" dirty="0">
                <a:solidFill>
                  <a:srgbClr val="FFFF00"/>
                </a:solidFill>
              </a:rPr>
              <a:t>Fur Free Plymouth </a:t>
            </a:r>
            <a:r>
              <a:rPr lang="en-US" sz="2800" dirty="0"/>
              <a:t>“mink on hundreds of fur farms…tested positive for SARS-CoV-2”</a:t>
            </a:r>
          </a:p>
        </p:txBody>
      </p:sp>
      <p:sp>
        <p:nvSpPr>
          <p:cNvPr id="4" name="Content Placeholder 3">
            <a:extLst>
              <a:ext uri="{FF2B5EF4-FFF2-40B4-BE49-F238E27FC236}">
                <a16:creationId xmlns:a16="http://schemas.microsoft.com/office/drawing/2014/main" id="{9D10E973-EE0A-407E-B621-3B4D89D0BBE2}"/>
              </a:ext>
            </a:extLst>
          </p:cNvPr>
          <p:cNvSpPr>
            <a:spLocks noGrp="1"/>
          </p:cNvSpPr>
          <p:nvPr>
            <p:ph sz="half" idx="2"/>
          </p:nvPr>
        </p:nvSpPr>
        <p:spPr>
          <a:xfrm>
            <a:off x="1617345" y="3579178"/>
            <a:ext cx="6271261" cy="2324417"/>
          </a:xfrm>
        </p:spPr>
        <p:txBody>
          <a:bodyPr>
            <a:normAutofit fontScale="92500" lnSpcReduction="10000"/>
          </a:bodyPr>
          <a:lstStyle/>
          <a:p>
            <a:r>
              <a:rPr lang="en-US" b="1" dirty="0">
                <a:solidFill>
                  <a:srgbClr val="FFFF00"/>
                </a:solidFill>
                <a:effectLst/>
                <a:latin typeface="Roboto" panose="02000000000000000000" pitchFamily="2" charset="0"/>
                <a:ea typeface="Times New Roman" panose="02020603050405020304" pitchFamily="18" charset="0"/>
              </a:rPr>
              <a:t>Fact:</a:t>
            </a:r>
            <a:r>
              <a:rPr lang="en-US" dirty="0">
                <a:effectLst/>
                <a:latin typeface="Roboto" panose="02000000000000000000" pitchFamily="2" charset="0"/>
                <a:ea typeface="Times New Roman" panose="02020603050405020304" pitchFamily="18" charset="0"/>
              </a:rPr>
              <a:t> Strict bio-security measures exist on all North American mink farms. According to the Centers for Disease Control and Prevention “Currently, there is no evidence that mink are playing a significant role in the spread of SARS-CoV-2 to people.”</a:t>
            </a:r>
            <a:endParaRPr lang="en-US"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160781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5188C-2D91-49AA-87C9-1CC6AE3435AC}"/>
              </a:ext>
            </a:extLst>
          </p:cNvPr>
          <p:cNvSpPr>
            <a:spLocks noGrp="1"/>
          </p:cNvSpPr>
          <p:nvPr>
            <p:ph type="title"/>
          </p:nvPr>
        </p:nvSpPr>
        <p:spPr>
          <a:xfrm>
            <a:off x="396240" y="395478"/>
            <a:ext cx="10668000" cy="761999"/>
          </a:xfrm>
        </p:spPr>
        <p:txBody>
          <a:bodyPr>
            <a:normAutofit/>
          </a:bodyPr>
          <a:lstStyle/>
          <a:p>
            <a:pPr algn="ctr"/>
            <a:r>
              <a:rPr lang="en-US" dirty="0"/>
              <a:t>Unproven Statements Disguised as Fact </a:t>
            </a:r>
          </a:p>
        </p:txBody>
      </p:sp>
      <p:sp>
        <p:nvSpPr>
          <p:cNvPr id="3" name="Text Placeholder 2">
            <a:extLst>
              <a:ext uri="{FF2B5EF4-FFF2-40B4-BE49-F238E27FC236}">
                <a16:creationId xmlns:a16="http://schemas.microsoft.com/office/drawing/2014/main" id="{E4478DFB-89CF-42DE-BBB4-0E017CB326D6}"/>
              </a:ext>
            </a:extLst>
          </p:cNvPr>
          <p:cNvSpPr>
            <a:spLocks noGrp="1"/>
          </p:cNvSpPr>
          <p:nvPr>
            <p:ph type="body" idx="1"/>
          </p:nvPr>
        </p:nvSpPr>
        <p:spPr>
          <a:xfrm>
            <a:off x="2080261" y="1217295"/>
            <a:ext cx="6322696" cy="1316353"/>
          </a:xfrm>
        </p:spPr>
        <p:txBody>
          <a:bodyPr>
            <a:noAutofit/>
          </a:bodyPr>
          <a:lstStyle/>
          <a:p>
            <a:r>
              <a:rPr lang="en-US" sz="2800" b="0" dirty="0">
                <a:solidFill>
                  <a:srgbClr val="FFFF00"/>
                </a:solidFill>
              </a:rPr>
              <a:t>Fur Free Plymouth </a:t>
            </a:r>
            <a:r>
              <a:rPr lang="en-US" sz="2800" dirty="0"/>
              <a:t>“fur farms worldwide are consistently reported to violate </a:t>
            </a:r>
            <a:r>
              <a:rPr lang="en-US" sz="2800" dirty="0" err="1"/>
              <a:t>environmemntal</a:t>
            </a:r>
            <a:r>
              <a:rPr lang="en-US" sz="2800" dirty="0"/>
              <a:t> regulations”</a:t>
            </a:r>
          </a:p>
        </p:txBody>
      </p:sp>
      <p:sp>
        <p:nvSpPr>
          <p:cNvPr id="4" name="Content Placeholder 3">
            <a:extLst>
              <a:ext uri="{FF2B5EF4-FFF2-40B4-BE49-F238E27FC236}">
                <a16:creationId xmlns:a16="http://schemas.microsoft.com/office/drawing/2014/main" id="{9D10E973-EE0A-407E-B621-3B4D89D0BBE2}"/>
              </a:ext>
            </a:extLst>
          </p:cNvPr>
          <p:cNvSpPr>
            <a:spLocks noGrp="1"/>
          </p:cNvSpPr>
          <p:nvPr>
            <p:ph sz="half" idx="2"/>
          </p:nvPr>
        </p:nvSpPr>
        <p:spPr>
          <a:xfrm>
            <a:off x="2000250" y="2927668"/>
            <a:ext cx="6271261" cy="3450272"/>
          </a:xfrm>
        </p:spPr>
        <p:txBody>
          <a:bodyPr>
            <a:normAutofit lnSpcReduction="10000"/>
          </a:bodyPr>
          <a:lstStyle/>
          <a:p>
            <a:r>
              <a:rPr lang="en-US" b="1" dirty="0">
                <a:solidFill>
                  <a:srgbClr val="FFFF00"/>
                </a:solidFill>
                <a:effectLst/>
                <a:latin typeface="Roboto" panose="02000000000000000000" pitchFamily="2" charset="0"/>
                <a:ea typeface="Times New Roman" panose="02020603050405020304" pitchFamily="18" charset="0"/>
              </a:rPr>
              <a:t>Fact:</a:t>
            </a:r>
            <a:r>
              <a:rPr lang="en-US" dirty="0">
                <a:effectLst/>
                <a:latin typeface="Roboto" panose="02000000000000000000" pitchFamily="2" charset="0"/>
                <a:ea typeface="Times New Roman" panose="02020603050405020304" pitchFamily="18" charset="0"/>
              </a:rPr>
              <a:t>  </a:t>
            </a:r>
            <a:r>
              <a:rPr lang="en-US" b="0" i="0" dirty="0">
                <a:effectLst/>
                <a:latin typeface="Roboto" panose="02000000000000000000" pitchFamily="2" charset="0"/>
              </a:rPr>
              <a:t>Fur farms are inspected and certified to ensure compliance with codes of practice developed by veterinarians and animal scientists. There is no credible evidence or local examples that fur animals are treated less respectfully than other animals that are used for food or clothing.</a:t>
            </a:r>
          </a:p>
          <a:p>
            <a:endParaRPr lang="en-US" dirty="0"/>
          </a:p>
        </p:txBody>
      </p:sp>
    </p:spTree>
    <p:extLst>
      <p:ext uri="{BB962C8B-B14F-4D97-AF65-F5344CB8AC3E}">
        <p14:creationId xmlns:p14="http://schemas.microsoft.com/office/powerpoint/2010/main" val="2708718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5B0C5-7825-47B8-8046-73A4FA2626C0}"/>
              </a:ext>
            </a:extLst>
          </p:cNvPr>
          <p:cNvSpPr>
            <a:spLocks noGrp="1"/>
          </p:cNvSpPr>
          <p:nvPr>
            <p:ph type="title"/>
          </p:nvPr>
        </p:nvSpPr>
        <p:spPr>
          <a:xfrm>
            <a:off x="876300" y="581025"/>
            <a:ext cx="9144000" cy="1263649"/>
          </a:xfrm>
        </p:spPr>
        <p:txBody>
          <a:bodyPr/>
          <a:lstStyle/>
          <a:p>
            <a:pPr algn="ctr"/>
            <a:r>
              <a:rPr lang="en-US" dirty="0"/>
              <a:t>Wildlife Population Control</a:t>
            </a:r>
          </a:p>
        </p:txBody>
      </p:sp>
      <p:sp>
        <p:nvSpPr>
          <p:cNvPr id="3" name="Content Placeholder 2">
            <a:extLst>
              <a:ext uri="{FF2B5EF4-FFF2-40B4-BE49-F238E27FC236}">
                <a16:creationId xmlns:a16="http://schemas.microsoft.com/office/drawing/2014/main" id="{7B2A60E9-1CCE-49E3-9129-9785E2E76514}"/>
              </a:ext>
            </a:extLst>
          </p:cNvPr>
          <p:cNvSpPr>
            <a:spLocks noGrp="1"/>
          </p:cNvSpPr>
          <p:nvPr>
            <p:ph idx="1"/>
          </p:nvPr>
        </p:nvSpPr>
        <p:spPr>
          <a:xfrm>
            <a:off x="504825" y="1400176"/>
            <a:ext cx="10668000" cy="4137660"/>
          </a:xfrm>
        </p:spPr>
        <p:txBody>
          <a:bodyPr>
            <a:normAutofit/>
          </a:bodyPr>
          <a:lstStyle/>
          <a:p>
            <a:r>
              <a:rPr lang="en-US" b="1" i="0" dirty="0">
                <a:effectLst/>
                <a:latin typeface="Roboto" panose="02000000000000000000" pitchFamily="2" charset="0"/>
              </a:rPr>
              <a:t>Overpopulated beavers flood homes, farms and roads; raccoons and foxes spread rabies, Lyme and other diseases; </a:t>
            </a:r>
            <a:r>
              <a:rPr lang="en-US" b="1" i="0" dirty="0">
                <a:solidFill>
                  <a:srgbClr val="FFFF00"/>
                </a:solidFill>
                <a:effectLst/>
                <a:latin typeface="Roboto" panose="02000000000000000000" pitchFamily="2" charset="0"/>
              </a:rPr>
              <a:t>coyotes now </a:t>
            </a:r>
            <a:r>
              <a:rPr lang="en-US" b="1" i="0" dirty="0">
                <a:solidFill>
                  <a:srgbClr val="FFFF00"/>
                </a:solidFill>
                <a:effectLst/>
                <a:latin typeface="Roboto" panose="02000000000000000000" pitchFamily="2" charset="0"/>
                <a:hlinkClick r:id="rId2">
                  <a:extLst>
                    <a:ext uri="{A12FA001-AC4F-418D-AE19-62706E023703}">
                      <ahyp:hlinkClr xmlns:ahyp="http://schemas.microsoft.com/office/drawing/2018/hyperlinkcolor" val="tx"/>
                    </a:ext>
                  </a:extLst>
                </a:hlinkClick>
              </a:rPr>
              <a:t>attack pets and even people in urban areas</a:t>
            </a:r>
            <a:r>
              <a:rPr lang="en-US" b="1" i="0" dirty="0">
                <a:effectLst/>
                <a:latin typeface="Roboto" panose="02000000000000000000" pitchFamily="2" charset="0"/>
              </a:rPr>
              <a:t>; predators must  be managed to protect other species. </a:t>
            </a:r>
          </a:p>
          <a:p>
            <a:r>
              <a:rPr lang="en-US" b="1" i="0" dirty="0">
                <a:effectLst/>
                <a:latin typeface="Roboto" panose="02000000000000000000" pitchFamily="2" charset="0"/>
              </a:rPr>
              <a:t>If we must cull some of these animals,  it’s more ethical to use the fur than to throw it away.</a:t>
            </a:r>
            <a:endParaRPr lang="en-US" b="1" dirty="0"/>
          </a:p>
          <a:p>
            <a:r>
              <a:rPr lang="en-US" b="0" i="0" dirty="0">
                <a:effectLst/>
                <a:latin typeface="Roboto" panose="02000000000000000000" pitchFamily="2" charset="0"/>
              </a:rPr>
              <a:t>Trapping in North America is renewable &amp; regulated by state  wildlife agencies, in accordance with ISO standards and the </a:t>
            </a:r>
            <a:r>
              <a:rPr lang="en-US" b="0" i="0" dirty="0">
                <a:effectLst/>
                <a:latin typeface="Roboto" panose="02000000000000000000" pitchFamily="2" charset="0"/>
                <a:hlinkClick r:id="rId3">
                  <a:extLst>
                    <a:ext uri="{A12FA001-AC4F-418D-AE19-62706E023703}">
                      <ahyp:hlinkClr xmlns:ahyp="http://schemas.microsoft.com/office/drawing/2018/hyperlinkcolor" val="tx"/>
                    </a:ext>
                  </a:extLst>
                </a:hlinkClick>
              </a:rPr>
              <a:t>Agreement on International Humane Trapping Standards</a:t>
            </a:r>
            <a:r>
              <a:rPr lang="en-US" b="0" i="0" dirty="0">
                <a:effectLst/>
                <a:latin typeface="Roboto" panose="02000000000000000000" pitchFamily="2" charset="0"/>
              </a:rPr>
              <a:t>. </a:t>
            </a:r>
          </a:p>
        </p:txBody>
      </p:sp>
    </p:spTree>
    <p:extLst>
      <p:ext uri="{BB962C8B-B14F-4D97-AF65-F5344CB8AC3E}">
        <p14:creationId xmlns:p14="http://schemas.microsoft.com/office/powerpoint/2010/main" val="4191568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5B0C5-7825-47B8-8046-73A4FA2626C0}"/>
              </a:ext>
            </a:extLst>
          </p:cNvPr>
          <p:cNvSpPr>
            <a:spLocks noGrp="1"/>
          </p:cNvSpPr>
          <p:nvPr>
            <p:ph type="title"/>
          </p:nvPr>
        </p:nvSpPr>
        <p:spPr>
          <a:xfrm>
            <a:off x="876300" y="581025"/>
            <a:ext cx="9144000" cy="1263649"/>
          </a:xfrm>
        </p:spPr>
        <p:txBody>
          <a:bodyPr/>
          <a:lstStyle/>
          <a:p>
            <a:pPr algn="ctr"/>
            <a:r>
              <a:rPr lang="en-US" dirty="0"/>
              <a:t>Respecting Choice</a:t>
            </a:r>
          </a:p>
        </p:txBody>
      </p:sp>
      <p:sp>
        <p:nvSpPr>
          <p:cNvPr id="3" name="Content Placeholder 2">
            <a:extLst>
              <a:ext uri="{FF2B5EF4-FFF2-40B4-BE49-F238E27FC236}">
                <a16:creationId xmlns:a16="http://schemas.microsoft.com/office/drawing/2014/main" id="{7B2A60E9-1CCE-49E3-9129-9785E2E76514}"/>
              </a:ext>
            </a:extLst>
          </p:cNvPr>
          <p:cNvSpPr>
            <a:spLocks noGrp="1"/>
          </p:cNvSpPr>
          <p:nvPr>
            <p:ph idx="1"/>
          </p:nvPr>
        </p:nvSpPr>
        <p:spPr>
          <a:xfrm>
            <a:off x="567690" y="2486025"/>
            <a:ext cx="10668000" cy="1697355"/>
          </a:xfrm>
        </p:spPr>
        <p:txBody>
          <a:bodyPr>
            <a:normAutofit/>
          </a:bodyPr>
          <a:lstStyle/>
          <a:p>
            <a:r>
              <a:rPr lang="en-US" b="0" i="0" dirty="0">
                <a:effectLst/>
                <a:latin typeface="Roboto" panose="02000000000000000000" pitchFamily="2" charset="0"/>
              </a:rPr>
              <a:t>No one is forced to wear fur. Everyone should be concerned about this misguided proposal to take away the right of Plymouth residents to make personal fashion choices.</a:t>
            </a:r>
            <a:endParaRPr lang="en-US" b="1" dirty="0"/>
          </a:p>
        </p:txBody>
      </p:sp>
    </p:spTree>
    <p:extLst>
      <p:ext uri="{BB962C8B-B14F-4D97-AF65-F5344CB8AC3E}">
        <p14:creationId xmlns:p14="http://schemas.microsoft.com/office/powerpoint/2010/main" val="1417925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5B0C5-7825-47B8-8046-73A4FA2626C0}"/>
              </a:ext>
            </a:extLst>
          </p:cNvPr>
          <p:cNvSpPr>
            <a:spLocks noGrp="1"/>
          </p:cNvSpPr>
          <p:nvPr>
            <p:ph type="title"/>
          </p:nvPr>
        </p:nvSpPr>
        <p:spPr>
          <a:xfrm>
            <a:off x="876300" y="581025"/>
            <a:ext cx="9144000" cy="1263649"/>
          </a:xfrm>
        </p:spPr>
        <p:txBody>
          <a:bodyPr/>
          <a:lstStyle/>
          <a:p>
            <a:pPr algn="ctr"/>
            <a:r>
              <a:rPr lang="en-US" dirty="0"/>
              <a:t>Real Facts &amp; Sources</a:t>
            </a:r>
          </a:p>
        </p:txBody>
      </p:sp>
      <p:sp>
        <p:nvSpPr>
          <p:cNvPr id="3" name="Content Placeholder 2">
            <a:extLst>
              <a:ext uri="{FF2B5EF4-FFF2-40B4-BE49-F238E27FC236}">
                <a16:creationId xmlns:a16="http://schemas.microsoft.com/office/drawing/2014/main" id="{7B2A60E9-1CCE-49E3-9129-9785E2E76514}"/>
              </a:ext>
            </a:extLst>
          </p:cNvPr>
          <p:cNvSpPr>
            <a:spLocks noGrp="1"/>
          </p:cNvSpPr>
          <p:nvPr>
            <p:ph idx="1"/>
          </p:nvPr>
        </p:nvSpPr>
        <p:spPr>
          <a:xfrm>
            <a:off x="647700" y="1771650"/>
            <a:ext cx="10668000" cy="4880610"/>
          </a:xfrm>
        </p:spPr>
        <p:txBody>
          <a:bodyPr>
            <a:normAutofit/>
          </a:bodyPr>
          <a:lstStyle/>
          <a:p>
            <a:r>
              <a:rPr lang="en-US" sz="2400" b="1" dirty="0">
                <a:hlinkClick r:id="rId2"/>
              </a:rPr>
              <a:t>https://en.wikipedia.org/wiki/Agreement_on_International_Humane_Trapping_Standards#Objectives_of_the_Agreement_on_International_Humane_Trapping_Standards</a:t>
            </a:r>
          </a:p>
          <a:p>
            <a:r>
              <a:rPr lang="en-US" sz="2400" b="1" dirty="0">
                <a:hlinkClick r:id="rId2"/>
              </a:rPr>
              <a:t>http://web.archive.org/web/20150905140550/http://furcommission.com/faq/#Anchor-44867</a:t>
            </a:r>
            <a:endParaRPr lang="en-US" sz="2400" b="1" dirty="0"/>
          </a:p>
          <a:p>
            <a:r>
              <a:rPr lang="en-US" sz="2400" dirty="0">
                <a:effectLst/>
                <a:latin typeface="Calibri" panose="020F0502020204030204" pitchFamily="34" charset="0"/>
                <a:ea typeface="Calibri" panose="020F0502020204030204" pitchFamily="34" charset="0"/>
                <a:cs typeface="Times New Roman" panose="02020603050405020304" pitchFamily="18" charset="0"/>
              </a:rPr>
              <a:t>https://blog.truthaboutfur.com/indigenous-fur-harvesters-speak-out-against-anti-fur-campaigners/</a:t>
            </a:r>
          </a:p>
          <a:p>
            <a:r>
              <a:rPr lang="en-US" sz="2400" u="sng" dirty="0">
                <a:solidFill>
                  <a:srgbClr val="0563C1"/>
                </a:solidFill>
                <a:effectLst/>
                <a:latin typeface="freight-sans-pro"/>
                <a:ea typeface="Calibri" panose="020F0502020204030204" pitchFamily="34" charset="0"/>
                <a:cs typeface="Times New Roman" panose="02020603050405020304" pitchFamily="18" charset="0"/>
                <a:hlinkClick r:id="rId3"/>
              </a:rPr>
              <a:t>https://www.mass.gov/service-details/trapping-information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400" dirty="0">
                <a:effectLst/>
                <a:latin typeface="Calibri" panose="020F0502020204030204" pitchFamily="34" charset="0"/>
                <a:ea typeface="Calibri" panose="020F0502020204030204" pitchFamily="34" charset="0"/>
                <a:cs typeface="Times New Roman" panose="02020603050405020304" pitchFamily="18" charset="0"/>
              </a:rPr>
              <a:t>Massachusetts ranked 6</a:t>
            </a:r>
            <a:r>
              <a:rPr lang="en-US" sz="240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US" sz="2400" dirty="0">
                <a:effectLst/>
                <a:latin typeface="Calibri" panose="020F0502020204030204" pitchFamily="34" charset="0"/>
                <a:ea typeface="Calibri" panose="020F0502020204030204" pitchFamily="34" charset="0"/>
                <a:cs typeface="Times New Roman" panose="02020603050405020304" pitchFamily="18" charset="0"/>
              </a:rPr>
              <a:t> best state in Animal Protection Laws </a:t>
            </a:r>
            <a:r>
              <a:rPr lang="en-US"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https://aldf.org/project/us-state-rankings/</a:t>
            </a:r>
            <a:endParaRPr lang="en-US"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2400" dirty="0">
                <a:effectLst/>
                <a:latin typeface="Calibri" panose="020F0502020204030204" pitchFamily="34" charset="0"/>
                <a:ea typeface="Calibri" panose="020F0502020204030204" pitchFamily="34" charset="0"/>
                <a:cs typeface="Times New Roman" panose="02020603050405020304" pitchFamily="18" charset="0"/>
              </a:rPr>
              <a:t>https://furcommissionx.wpengine.com/anti-fur-activists-use-faked-video-the-iff-investigates/</a:t>
            </a:r>
          </a:p>
          <a:p>
            <a:endParaRPr lang="en-US" b="1" dirty="0"/>
          </a:p>
        </p:txBody>
      </p:sp>
    </p:spTree>
    <p:extLst>
      <p:ext uri="{BB962C8B-B14F-4D97-AF65-F5344CB8AC3E}">
        <p14:creationId xmlns:p14="http://schemas.microsoft.com/office/powerpoint/2010/main" val="12475351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B37791B-B040-4694-BFDC-8DD132D86E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F9CD722F-74BE-4890-B903-1F5ACFFDD7A9}"/>
              </a:ext>
            </a:extLst>
          </p:cNvPr>
          <p:cNvSpPr>
            <a:spLocks noGrp="1"/>
          </p:cNvSpPr>
          <p:nvPr>
            <p:ph type="subTitle" idx="1"/>
          </p:nvPr>
        </p:nvSpPr>
        <p:spPr>
          <a:xfrm>
            <a:off x="504824" y="2706221"/>
            <a:ext cx="2952749" cy="1775291"/>
          </a:xfrm>
        </p:spPr>
        <p:txBody>
          <a:bodyPr>
            <a:normAutofit fontScale="92500"/>
          </a:bodyPr>
          <a:lstStyle/>
          <a:p>
            <a:pPr algn="l"/>
            <a:r>
              <a:rPr lang="en-US" sz="2000" dirty="0"/>
              <a:t>The Fur Free Plymouth relies on  distorted facts to support a proposed bylaw at the 2022 April annual town meeting which prohibits the sale of fur in Plymouth</a:t>
            </a:r>
          </a:p>
        </p:txBody>
      </p:sp>
      <p:pic>
        <p:nvPicPr>
          <p:cNvPr id="4" name="Picture 3">
            <a:extLst>
              <a:ext uri="{FF2B5EF4-FFF2-40B4-BE49-F238E27FC236}">
                <a16:creationId xmlns:a16="http://schemas.microsoft.com/office/drawing/2014/main" id="{62E8D3E6-FD4A-4510-9046-0966D2B6E9BF}"/>
              </a:ext>
            </a:extLst>
          </p:cNvPr>
          <p:cNvPicPr>
            <a:picLocks noChangeAspect="1"/>
          </p:cNvPicPr>
          <p:nvPr/>
        </p:nvPicPr>
        <p:blipFill rotWithShape="1">
          <a:blip r:embed="rId2"/>
          <a:srcRect r="1" b="13840"/>
          <a:stretch/>
        </p:blipFill>
        <p:spPr>
          <a:xfrm>
            <a:off x="4322169" y="-62867"/>
            <a:ext cx="7959505" cy="6857992"/>
          </a:xfrm>
          <a:custGeom>
            <a:avLst/>
            <a:gdLst/>
            <a:ahLst/>
            <a:cxnLst/>
            <a:rect l="l" t="t" r="r" b="b"/>
            <a:pathLst>
              <a:path w="7959505" h="6858002">
                <a:moveTo>
                  <a:pt x="311551" y="6702976"/>
                </a:moveTo>
                <a:lnTo>
                  <a:pt x="297715" y="6742552"/>
                </a:lnTo>
                <a:cubicBezTo>
                  <a:pt x="283999" y="6764841"/>
                  <a:pt x="278713" y="6788417"/>
                  <a:pt x="278237" y="6812063"/>
                </a:cubicBezTo>
                <a:lnTo>
                  <a:pt x="278237" y="6812064"/>
                </a:lnTo>
                <a:lnTo>
                  <a:pt x="283011" y="6776800"/>
                </a:lnTo>
                <a:cubicBezTo>
                  <a:pt x="286107" y="6765164"/>
                  <a:pt x="290857" y="6753698"/>
                  <a:pt x="297715" y="6742553"/>
                </a:cubicBezTo>
                <a:cubicBezTo>
                  <a:pt x="306003" y="6729219"/>
                  <a:pt x="311147" y="6716169"/>
                  <a:pt x="311551" y="6702977"/>
                </a:cubicBezTo>
                <a:close/>
                <a:moveTo>
                  <a:pt x="328959" y="6564620"/>
                </a:moveTo>
                <a:lnTo>
                  <a:pt x="306480" y="6588625"/>
                </a:lnTo>
                <a:cubicBezTo>
                  <a:pt x="298003" y="6597578"/>
                  <a:pt x="291954" y="6611342"/>
                  <a:pt x="289858" y="6625224"/>
                </a:cubicBezTo>
                <a:lnTo>
                  <a:pt x="289858" y="6625225"/>
                </a:lnTo>
                <a:lnTo>
                  <a:pt x="289870" y="6645552"/>
                </a:lnTo>
                <a:lnTo>
                  <a:pt x="296953" y="6662541"/>
                </a:lnTo>
                <a:lnTo>
                  <a:pt x="296953" y="6662542"/>
                </a:lnTo>
                <a:lnTo>
                  <a:pt x="308405" y="6683027"/>
                </a:lnTo>
                <a:cubicBezTo>
                  <a:pt x="306038" y="6676305"/>
                  <a:pt x="302287" y="6669495"/>
                  <a:pt x="296953" y="6662541"/>
                </a:cubicBezTo>
                <a:lnTo>
                  <a:pt x="289858" y="6625225"/>
                </a:lnTo>
                <a:lnTo>
                  <a:pt x="306480" y="6588626"/>
                </a:lnTo>
                <a:cubicBezTo>
                  <a:pt x="312576" y="6582147"/>
                  <a:pt x="318672" y="6575479"/>
                  <a:pt x="328959" y="6564621"/>
                </a:cubicBezTo>
                <a:close/>
                <a:moveTo>
                  <a:pt x="248638" y="6438981"/>
                </a:moveTo>
                <a:cubicBezTo>
                  <a:pt x="258140" y="6444077"/>
                  <a:pt x="265617" y="6451650"/>
                  <a:pt x="268569" y="6463841"/>
                </a:cubicBezTo>
                <a:lnTo>
                  <a:pt x="268572" y="6463849"/>
                </a:lnTo>
                <a:lnTo>
                  <a:pt x="279556" y="6508052"/>
                </a:lnTo>
                <a:lnTo>
                  <a:pt x="282367" y="6513012"/>
                </a:lnTo>
                <a:lnTo>
                  <a:pt x="284834" y="6521804"/>
                </a:lnTo>
                <a:lnTo>
                  <a:pt x="301172" y="6546195"/>
                </a:lnTo>
                <a:lnTo>
                  <a:pt x="301172" y="6546194"/>
                </a:lnTo>
                <a:lnTo>
                  <a:pt x="282367" y="6513012"/>
                </a:lnTo>
                <a:lnTo>
                  <a:pt x="268572" y="6463849"/>
                </a:lnTo>
                <a:lnTo>
                  <a:pt x="268569" y="6463840"/>
                </a:lnTo>
                <a:close/>
                <a:moveTo>
                  <a:pt x="166047" y="6392243"/>
                </a:moveTo>
                <a:lnTo>
                  <a:pt x="173364" y="6407333"/>
                </a:lnTo>
                <a:lnTo>
                  <a:pt x="173364" y="6407332"/>
                </a:lnTo>
                <a:close/>
                <a:moveTo>
                  <a:pt x="401733" y="4221391"/>
                </a:moveTo>
                <a:lnTo>
                  <a:pt x="396017" y="4253014"/>
                </a:lnTo>
                <a:cubicBezTo>
                  <a:pt x="383824" y="4277401"/>
                  <a:pt x="368204" y="4300070"/>
                  <a:pt x="356201" y="4324645"/>
                </a:cubicBezTo>
                <a:cubicBezTo>
                  <a:pt x="350487" y="4336457"/>
                  <a:pt x="347439" y="4350554"/>
                  <a:pt x="347247" y="4363890"/>
                </a:cubicBezTo>
                <a:lnTo>
                  <a:pt x="347247" y="4363891"/>
                </a:lnTo>
                <a:cubicBezTo>
                  <a:pt x="346295" y="4403326"/>
                  <a:pt x="346295" y="4442762"/>
                  <a:pt x="348009" y="4482005"/>
                </a:cubicBezTo>
                <a:cubicBezTo>
                  <a:pt x="350677" y="4546777"/>
                  <a:pt x="351249" y="4612501"/>
                  <a:pt x="408019" y="4659175"/>
                </a:cubicBezTo>
                <a:cubicBezTo>
                  <a:pt x="412591" y="4662987"/>
                  <a:pt x="415259" y="4671177"/>
                  <a:pt x="416021" y="4677656"/>
                </a:cubicBezTo>
                <a:cubicBezTo>
                  <a:pt x="419640" y="4707565"/>
                  <a:pt x="420022" y="4738236"/>
                  <a:pt x="425928" y="4767765"/>
                </a:cubicBezTo>
                <a:lnTo>
                  <a:pt x="427237" y="4800483"/>
                </a:lnTo>
                <a:lnTo>
                  <a:pt x="412401" y="4828916"/>
                </a:lnTo>
                <a:cubicBezTo>
                  <a:pt x="404114" y="4837703"/>
                  <a:pt x="397113" y="4847214"/>
                  <a:pt x="391971" y="4857317"/>
                </a:cubicBezTo>
                <a:lnTo>
                  <a:pt x="390221" y="4863342"/>
                </a:lnTo>
                <a:lnTo>
                  <a:pt x="387469" y="4867614"/>
                </a:lnTo>
                <a:lnTo>
                  <a:pt x="382691" y="4889275"/>
                </a:lnTo>
                <a:lnTo>
                  <a:pt x="382691" y="4889276"/>
                </a:lnTo>
                <a:cubicBezTo>
                  <a:pt x="382122" y="4896714"/>
                  <a:pt x="382634" y="4904358"/>
                  <a:pt x="384396" y="4912169"/>
                </a:cubicBezTo>
                <a:lnTo>
                  <a:pt x="385799" y="4933805"/>
                </a:lnTo>
                <a:lnTo>
                  <a:pt x="378247" y="4957453"/>
                </a:lnTo>
                <a:lnTo>
                  <a:pt x="360964" y="4987037"/>
                </a:lnTo>
                <a:cubicBezTo>
                  <a:pt x="349725" y="5003801"/>
                  <a:pt x="335627" y="5022852"/>
                  <a:pt x="334485" y="5041521"/>
                </a:cubicBezTo>
                <a:cubicBezTo>
                  <a:pt x="333556" y="5057381"/>
                  <a:pt x="327457" y="5072411"/>
                  <a:pt x="321371" y="5087423"/>
                </a:cubicBezTo>
                <a:lnTo>
                  <a:pt x="321364" y="5087450"/>
                </a:lnTo>
                <a:lnTo>
                  <a:pt x="315482" y="5102461"/>
                </a:lnTo>
                <a:lnTo>
                  <a:pt x="308338" y="5133220"/>
                </a:lnTo>
                <a:lnTo>
                  <a:pt x="308337" y="5133224"/>
                </a:lnTo>
                <a:lnTo>
                  <a:pt x="308337" y="5133225"/>
                </a:lnTo>
                <a:lnTo>
                  <a:pt x="315052" y="5166114"/>
                </a:lnTo>
                <a:lnTo>
                  <a:pt x="314362" y="5172090"/>
                </a:lnTo>
                <a:cubicBezTo>
                  <a:pt x="313481" y="5174400"/>
                  <a:pt x="312290" y="5176876"/>
                  <a:pt x="311814" y="5179067"/>
                </a:cubicBezTo>
                <a:lnTo>
                  <a:pt x="311814" y="5179068"/>
                </a:lnTo>
                <a:cubicBezTo>
                  <a:pt x="304574" y="5214122"/>
                  <a:pt x="311624" y="5247079"/>
                  <a:pt x="335437" y="5272797"/>
                </a:cubicBezTo>
                <a:lnTo>
                  <a:pt x="335441" y="5272804"/>
                </a:lnTo>
                <a:lnTo>
                  <a:pt x="356854" y="5308181"/>
                </a:lnTo>
                <a:lnTo>
                  <a:pt x="359935" y="5317389"/>
                </a:lnTo>
                <a:lnTo>
                  <a:pt x="364317" y="5355014"/>
                </a:lnTo>
                <a:lnTo>
                  <a:pt x="359440" y="5385384"/>
                </a:lnTo>
                <a:cubicBezTo>
                  <a:pt x="356201" y="5398721"/>
                  <a:pt x="353915" y="5412057"/>
                  <a:pt x="351249" y="5425582"/>
                </a:cubicBezTo>
                <a:cubicBezTo>
                  <a:pt x="347439" y="5443870"/>
                  <a:pt x="343437" y="5462351"/>
                  <a:pt x="339627" y="5480637"/>
                </a:cubicBezTo>
                <a:cubicBezTo>
                  <a:pt x="337722" y="5489497"/>
                  <a:pt x="335151" y="5498832"/>
                  <a:pt x="335103" y="5507667"/>
                </a:cubicBezTo>
                <a:lnTo>
                  <a:pt x="335103" y="5507668"/>
                </a:lnTo>
                <a:lnTo>
                  <a:pt x="337324" y="5520422"/>
                </a:lnTo>
                <a:lnTo>
                  <a:pt x="345722" y="5531692"/>
                </a:lnTo>
                <a:lnTo>
                  <a:pt x="345723" y="5531694"/>
                </a:lnTo>
                <a:lnTo>
                  <a:pt x="355869" y="5547578"/>
                </a:lnTo>
                <a:lnTo>
                  <a:pt x="346295" y="5562746"/>
                </a:lnTo>
                <a:cubicBezTo>
                  <a:pt x="303622" y="5600467"/>
                  <a:pt x="276951" y="5646189"/>
                  <a:pt x="275047" y="5704483"/>
                </a:cubicBezTo>
                <a:cubicBezTo>
                  <a:pt x="274665" y="5716485"/>
                  <a:pt x="271999" y="5728678"/>
                  <a:pt x="269141" y="5740488"/>
                </a:cubicBezTo>
                <a:cubicBezTo>
                  <a:pt x="267426" y="5747728"/>
                  <a:pt x="265520" y="5756493"/>
                  <a:pt x="260376" y="5760873"/>
                </a:cubicBezTo>
                <a:cubicBezTo>
                  <a:pt x="221133" y="5794974"/>
                  <a:pt x="193890" y="5837457"/>
                  <a:pt x="171981" y="5883751"/>
                </a:cubicBezTo>
                <a:lnTo>
                  <a:pt x="171979" y="5883756"/>
                </a:lnTo>
                <a:lnTo>
                  <a:pt x="160957" y="5909351"/>
                </a:lnTo>
                <a:lnTo>
                  <a:pt x="154076" y="5935946"/>
                </a:lnTo>
                <a:lnTo>
                  <a:pt x="154075" y="5935949"/>
                </a:lnTo>
                <a:lnTo>
                  <a:pt x="154075" y="5935950"/>
                </a:lnTo>
                <a:cubicBezTo>
                  <a:pt x="151789" y="5954618"/>
                  <a:pt x="155599" y="5974241"/>
                  <a:pt x="157695" y="5993292"/>
                </a:cubicBezTo>
                <a:cubicBezTo>
                  <a:pt x="158837" y="6004532"/>
                  <a:pt x="158647" y="6017486"/>
                  <a:pt x="164171" y="6026441"/>
                </a:cubicBezTo>
                <a:cubicBezTo>
                  <a:pt x="181508" y="6054826"/>
                  <a:pt x="200176" y="6082259"/>
                  <a:pt x="220371" y="6108739"/>
                </a:cubicBezTo>
                <a:lnTo>
                  <a:pt x="234064" y="6133315"/>
                </a:lnTo>
                <a:lnTo>
                  <a:pt x="230364" y="6143190"/>
                </a:lnTo>
                <a:cubicBezTo>
                  <a:pt x="227813" y="6146732"/>
                  <a:pt x="223895" y="6150697"/>
                  <a:pt x="218465" y="6155602"/>
                </a:cubicBezTo>
                <a:cubicBezTo>
                  <a:pt x="196176" y="6175797"/>
                  <a:pt x="184556" y="6200944"/>
                  <a:pt x="179794" y="6228756"/>
                </a:cubicBezTo>
                <a:cubicBezTo>
                  <a:pt x="172363" y="6272764"/>
                  <a:pt x="166077" y="6317151"/>
                  <a:pt x="162457" y="6361539"/>
                </a:cubicBezTo>
                <a:lnTo>
                  <a:pt x="162457" y="6361540"/>
                </a:lnTo>
                <a:lnTo>
                  <a:pt x="179794" y="6228757"/>
                </a:lnTo>
                <a:cubicBezTo>
                  <a:pt x="184556" y="6200945"/>
                  <a:pt x="196176" y="6175798"/>
                  <a:pt x="218465" y="6155603"/>
                </a:cubicBezTo>
                <a:cubicBezTo>
                  <a:pt x="229325" y="6145793"/>
                  <a:pt x="234135" y="6139745"/>
                  <a:pt x="234064" y="6133315"/>
                </a:cubicBezTo>
                <a:lnTo>
                  <a:pt x="234064" y="6133314"/>
                </a:lnTo>
                <a:cubicBezTo>
                  <a:pt x="233993" y="6126884"/>
                  <a:pt x="229039" y="6120074"/>
                  <a:pt x="220371" y="6108738"/>
                </a:cubicBezTo>
                <a:cubicBezTo>
                  <a:pt x="200176" y="6082258"/>
                  <a:pt x="181508" y="6054825"/>
                  <a:pt x="164171" y="6026440"/>
                </a:cubicBezTo>
                <a:cubicBezTo>
                  <a:pt x="158647" y="6017485"/>
                  <a:pt x="158837" y="6004531"/>
                  <a:pt x="157695" y="5993291"/>
                </a:cubicBezTo>
                <a:cubicBezTo>
                  <a:pt x="156647" y="5983766"/>
                  <a:pt x="155171" y="5974097"/>
                  <a:pt x="154242" y="5964477"/>
                </a:cubicBezTo>
                <a:lnTo>
                  <a:pt x="154075" y="5935950"/>
                </a:lnTo>
                <a:lnTo>
                  <a:pt x="154076" y="5935946"/>
                </a:lnTo>
                <a:lnTo>
                  <a:pt x="171979" y="5883756"/>
                </a:lnTo>
                <a:lnTo>
                  <a:pt x="171981" y="5883752"/>
                </a:lnTo>
                <a:cubicBezTo>
                  <a:pt x="193890" y="5837458"/>
                  <a:pt x="221133" y="5794975"/>
                  <a:pt x="260376" y="5760874"/>
                </a:cubicBezTo>
                <a:cubicBezTo>
                  <a:pt x="265520" y="5756494"/>
                  <a:pt x="267426" y="5747729"/>
                  <a:pt x="269141" y="5740489"/>
                </a:cubicBezTo>
                <a:cubicBezTo>
                  <a:pt x="271999" y="5728679"/>
                  <a:pt x="274665" y="5716486"/>
                  <a:pt x="275047" y="5704484"/>
                </a:cubicBezTo>
                <a:cubicBezTo>
                  <a:pt x="276951" y="5646190"/>
                  <a:pt x="303622" y="5600468"/>
                  <a:pt x="346295" y="5562747"/>
                </a:cubicBezTo>
                <a:cubicBezTo>
                  <a:pt x="352392" y="5557318"/>
                  <a:pt x="355774" y="5552508"/>
                  <a:pt x="355869" y="5547579"/>
                </a:cubicBezTo>
                <a:lnTo>
                  <a:pt x="355869" y="5547578"/>
                </a:lnTo>
                <a:cubicBezTo>
                  <a:pt x="355964" y="5542649"/>
                  <a:pt x="352773" y="5537600"/>
                  <a:pt x="345723" y="5531693"/>
                </a:cubicBezTo>
                <a:lnTo>
                  <a:pt x="345722" y="5531692"/>
                </a:lnTo>
                <a:lnTo>
                  <a:pt x="335103" y="5507668"/>
                </a:lnTo>
                <a:lnTo>
                  <a:pt x="339627" y="5480638"/>
                </a:lnTo>
                <a:cubicBezTo>
                  <a:pt x="343437" y="5462352"/>
                  <a:pt x="347439" y="5443871"/>
                  <a:pt x="351249" y="5425583"/>
                </a:cubicBezTo>
                <a:cubicBezTo>
                  <a:pt x="353915" y="5412058"/>
                  <a:pt x="356201" y="5398722"/>
                  <a:pt x="359440" y="5385385"/>
                </a:cubicBezTo>
                <a:cubicBezTo>
                  <a:pt x="361965" y="5375003"/>
                  <a:pt x="363668" y="5364883"/>
                  <a:pt x="364317" y="5355015"/>
                </a:cubicBezTo>
                <a:lnTo>
                  <a:pt x="364317" y="5355014"/>
                </a:lnTo>
                <a:lnTo>
                  <a:pt x="362870" y="5326163"/>
                </a:lnTo>
                <a:lnTo>
                  <a:pt x="359935" y="5317389"/>
                </a:lnTo>
                <a:lnTo>
                  <a:pt x="359341" y="5312288"/>
                </a:lnTo>
                <a:lnTo>
                  <a:pt x="356854" y="5308181"/>
                </a:lnTo>
                <a:lnTo>
                  <a:pt x="353708" y="5298775"/>
                </a:lnTo>
                <a:lnTo>
                  <a:pt x="335441" y="5272804"/>
                </a:lnTo>
                <a:lnTo>
                  <a:pt x="335437" y="5272796"/>
                </a:lnTo>
                <a:cubicBezTo>
                  <a:pt x="323531" y="5259937"/>
                  <a:pt x="315815" y="5245269"/>
                  <a:pt x="311981" y="5229433"/>
                </a:cubicBezTo>
                <a:lnTo>
                  <a:pt x="311814" y="5179068"/>
                </a:lnTo>
                <a:lnTo>
                  <a:pt x="314362" y="5172091"/>
                </a:lnTo>
                <a:cubicBezTo>
                  <a:pt x="315243" y="5169781"/>
                  <a:pt x="315814" y="5167638"/>
                  <a:pt x="315052" y="5166114"/>
                </a:cubicBezTo>
                <a:lnTo>
                  <a:pt x="315052" y="5166113"/>
                </a:lnTo>
                <a:lnTo>
                  <a:pt x="308337" y="5133225"/>
                </a:lnTo>
                <a:lnTo>
                  <a:pt x="308338" y="5133220"/>
                </a:lnTo>
                <a:lnTo>
                  <a:pt x="321364" y="5087450"/>
                </a:lnTo>
                <a:lnTo>
                  <a:pt x="327270" y="5072376"/>
                </a:lnTo>
                <a:cubicBezTo>
                  <a:pt x="330949" y="5062300"/>
                  <a:pt x="333866" y="5052096"/>
                  <a:pt x="334485" y="5041522"/>
                </a:cubicBezTo>
                <a:cubicBezTo>
                  <a:pt x="335627" y="5022853"/>
                  <a:pt x="349725" y="5003802"/>
                  <a:pt x="360964" y="4987038"/>
                </a:cubicBezTo>
                <a:cubicBezTo>
                  <a:pt x="366751" y="4978393"/>
                  <a:pt x="372457" y="4970097"/>
                  <a:pt x="376968" y="4961456"/>
                </a:cubicBezTo>
                <a:lnTo>
                  <a:pt x="378247" y="4957453"/>
                </a:lnTo>
                <a:lnTo>
                  <a:pt x="381039" y="4952673"/>
                </a:lnTo>
                <a:lnTo>
                  <a:pt x="385799" y="4933805"/>
                </a:lnTo>
                <a:cubicBezTo>
                  <a:pt x="386468" y="4927122"/>
                  <a:pt x="386111" y="4919979"/>
                  <a:pt x="384396" y="4912168"/>
                </a:cubicBezTo>
                <a:lnTo>
                  <a:pt x="382691" y="4889275"/>
                </a:lnTo>
                <a:lnTo>
                  <a:pt x="390221" y="4863342"/>
                </a:lnTo>
                <a:lnTo>
                  <a:pt x="412401" y="4828917"/>
                </a:lnTo>
                <a:cubicBezTo>
                  <a:pt x="420784" y="4819964"/>
                  <a:pt x="425356" y="4810581"/>
                  <a:pt x="427237" y="4800484"/>
                </a:cubicBezTo>
                <a:lnTo>
                  <a:pt x="427237" y="4800483"/>
                </a:lnTo>
                <a:cubicBezTo>
                  <a:pt x="429119" y="4790386"/>
                  <a:pt x="428309" y="4779575"/>
                  <a:pt x="425928" y="4767764"/>
                </a:cubicBezTo>
                <a:cubicBezTo>
                  <a:pt x="420022" y="4738235"/>
                  <a:pt x="419640" y="4707564"/>
                  <a:pt x="416021" y="4677655"/>
                </a:cubicBezTo>
                <a:cubicBezTo>
                  <a:pt x="415259" y="4671176"/>
                  <a:pt x="412591" y="4662986"/>
                  <a:pt x="408019" y="4659174"/>
                </a:cubicBezTo>
                <a:cubicBezTo>
                  <a:pt x="351249" y="4612500"/>
                  <a:pt x="350677" y="4546776"/>
                  <a:pt x="348009" y="4482004"/>
                </a:cubicBezTo>
                <a:lnTo>
                  <a:pt x="347247" y="4363891"/>
                </a:lnTo>
                <a:lnTo>
                  <a:pt x="356201" y="4324646"/>
                </a:lnTo>
                <a:cubicBezTo>
                  <a:pt x="368204" y="4300071"/>
                  <a:pt x="383824" y="4277402"/>
                  <a:pt x="396017" y="4253015"/>
                </a:cubicBezTo>
                <a:cubicBezTo>
                  <a:pt x="400781" y="4243873"/>
                  <a:pt x="400971" y="4232061"/>
                  <a:pt x="401733" y="4221392"/>
                </a:cubicBezTo>
                <a:close/>
                <a:moveTo>
                  <a:pt x="405543" y="4165383"/>
                </a:moveTo>
                <a:cubicBezTo>
                  <a:pt x="402114" y="4173480"/>
                  <a:pt x="401543" y="4182767"/>
                  <a:pt x="401638" y="4192387"/>
                </a:cubicBezTo>
                <a:lnTo>
                  <a:pt x="401638" y="4192388"/>
                </a:lnTo>
                <a:lnTo>
                  <a:pt x="405543" y="4165384"/>
                </a:lnTo>
                <a:close/>
                <a:moveTo>
                  <a:pt x="332842" y="2836172"/>
                </a:moveTo>
                <a:lnTo>
                  <a:pt x="332842" y="2836173"/>
                </a:lnTo>
                <a:cubicBezTo>
                  <a:pt x="336914" y="2839983"/>
                  <a:pt x="340200" y="2844317"/>
                  <a:pt x="341533" y="2848794"/>
                </a:cubicBezTo>
                <a:lnTo>
                  <a:pt x="358165" y="2903546"/>
                </a:lnTo>
                <a:lnTo>
                  <a:pt x="366071" y="2947859"/>
                </a:lnTo>
                <a:lnTo>
                  <a:pt x="366072" y="2947863"/>
                </a:lnTo>
                <a:lnTo>
                  <a:pt x="362488" y="2982148"/>
                </a:lnTo>
                <a:cubicBezTo>
                  <a:pt x="354392" y="3014153"/>
                  <a:pt x="350582" y="3045777"/>
                  <a:pt x="350796" y="3077401"/>
                </a:cubicBezTo>
                <a:lnTo>
                  <a:pt x="350796" y="3077402"/>
                </a:lnTo>
                <a:cubicBezTo>
                  <a:pt x="351010" y="3109026"/>
                  <a:pt x="355249" y="3140650"/>
                  <a:pt x="363250" y="3172655"/>
                </a:cubicBezTo>
                <a:cubicBezTo>
                  <a:pt x="389159" y="3276481"/>
                  <a:pt x="416591" y="3380306"/>
                  <a:pt x="410877" y="3489468"/>
                </a:cubicBezTo>
                <a:cubicBezTo>
                  <a:pt x="409925" y="3507564"/>
                  <a:pt x="421546" y="3529091"/>
                  <a:pt x="432976" y="3544714"/>
                </a:cubicBezTo>
                <a:cubicBezTo>
                  <a:pt x="438406" y="3552191"/>
                  <a:pt x="442585" y="3557716"/>
                  <a:pt x="445520" y="3562321"/>
                </a:cubicBezTo>
                <a:lnTo>
                  <a:pt x="450598" y="3574408"/>
                </a:lnTo>
                <a:lnTo>
                  <a:pt x="448246" y="3587174"/>
                </a:lnTo>
                <a:cubicBezTo>
                  <a:pt x="446228" y="3592232"/>
                  <a:pt x="442978" y="3598435"/>
                  <a:pt x="438500" y="3606817"/>
                </a:cubicBezTo>
                <a:cubicBezTo>
                  <a:pt x="434118" y="3614819"/>
                  <a:pt x="431452" y="3624725"/>
                  <a:pt x="424974" y="3630632"/>
                </a:cubicBezTo>
                <a:cubicBezTo>
                  <a:pt x="408496" y="3645682"/>
                  <a:pt x="402257" y="3662494"/>
                  <a:pt x="400733" y="3680163"/>
                </a:cubicBezTo>
                <a:lnTo>
                  <a:pt x="400733" y="3680164"/>
                </a:lnTo>
                <a:lnTo>
                  <a:pt x="404781" y="3734838"/>
                </a:lnTo>
                <a:lnTo>
                  <a:pt x="404399" y="3754652"/>
                </a:lnTo>
                <a:cubicBezTo>
                  <a:pt x="398399" y="3767130"/>
                  <a:pt x="396447" y="3778655"/>
                  <a:pt x="398042" y="3789776"/>
                </a:cubicBezTo>
                <a:lnTo>
                  <a:pt x="398042" y="3789777"/>
                </a:lnTo>
                <a:cubicBezTo>
                  <a:pt x="399638" y="3800897"/>
                  <a:pt x="404781" y="3811614"/>
                  <a:pt x="412973" y="3822473"/>
                </a:cubicBezTo>
                <a:lnTo>
                  <a:pt x="427308" y="3852620"/>
                </a:lnTo>
                <a:lnTo>
                  <a:pt x="426528" y="3868764"/>
                </a:lnTo>
                <a:cubicBezTo>
                  <a:pt x="425070" y="3874229"/>
                  <a:pt x="422307" y="3879766"/>
                  <a:pt x="417925" y="3885338"/>
                </a:cubicBezTo>
                <a:cubicBezTo>
                  <a:pt x="398494" y="3910104"/>
                  <a:pt x="388302" y="3935727"/>
                  <a:pt x="386040" y="3962159"/>
                </a:cubicBezTo>
                <a:lnTo>
                  <a:pt x="386040" y="3962160"/>
                </a:lnTo>
                <a:cubicBezTo>
                  <a:pt x="383778" y="3988593"/>
                  <a:pt x="389446" y="4015835"/>
                  <a:pt x="401733" y="4043840"/>
                </a:cubicBezTo>
                <a:lnTo>
                  <a:pt x="416855" y="4103826"/>
                </a:lnTo>
                <a:lnTo>
                  <a:pt x="405543" y="4165382"/>
                </a:lnTo>
                <a:lnTo>
                  <a:pt x="414887" y="4134256"/>
                </a:lnTo>
                <a:lnTo>
                  <a:pt x="416855" y="4103826"/>
                </a:lnTo>
                <a:lnTo>
                  <a:pt x="416855" y="4103825"/>
                </a:lnTo>
                <a:cubicBezTo>
                  <a:pt x="415879" y="4083702"/>
                  <a:pt x="410497" y="4063842"/>
                  <a:pt x="401733" y="4043839"/>
                </a:cubicBezTo>
                <a:cubicBezTo>
                  <a:pt x="395590" y="4029837"/>
                  <a:pt x="391101" y="4016025"/>
                  <a:pt x="388431" y="4002410"/>
                </a:cubicBezTo>
                <a:lnTo>
                  <a:pt x="386040" y="3962160"/>
                </a:lnTo>
                <a:lnTo>
                  <a:pt x="395544" y="3923125"/>
                </a:lnTo>
                <a:cubicBezTo>
                  <a:pt x="400804" y="3910319"/>
                  <a:pt x="408210" y="3897722"/>
                  <a:pt x="417925" y="3885339"/>
                </a:cubicBezTo>
                <a:cubicBezTo>
                  <a:pt x="426689" y="3874195"/>
                  <a:pt x="428975" y="3863193"/>
                  <a:pt x="427308" y="3852620"/>
                </a:cubicBezTo>
                <a:lnTo>
                  <a:pt x="427308" y="3852619"/>
                </a:lnTo>
                <a:cubicBezTo>
                  <a:pt x="425642" y="3842046"/>
                  <a:pt x="420022" y="3831902"/>
                  <a:pt x="412973" y="3822472"/>
                </a:cubicBezTo>
                <a:lnTo>
                  <a:pt x="398042" y="3789776"/>
                </a:lnTo>
                <a:lnTo>
                  <a:pt x="404399" y="3754653"/>
                </a:lnTo>
                <a:cubicBezTo>
                  <a:pt x="407067" y="3749126"/>
                  <a:pt x="405733" y="3741316"/>
                  <a:pt x="404781" y="3734838"/>
                </a:cubicBezTo>
                <a:lnTo>
                  <a:pt x="404781" y="3734837"/>
                </a:lnTo>
                <a:lnTo>
                  <a:pt x="400733" y="3680164"/>
                </a:lnTo>
                <a:lnTo>
                  <a:pt x="407246" y="3654416"/>
                </a:lnTo>
                <a:cubicBezTo>
                  <a:pt x="411056" y="3646123"/>
                  <a:pt x="416735" y="3638158"/>
                  <a:pt x="424974" y="3630633"/>
                </a:cubicBezTo>
                <a:cubicBezTo>
                  <a:pt x="431452" y="3624726"/>
                  <a:pt x="434118" y="3614820"/>
                  <a:pt x="438500" y="3606818"/>
                </a:cubicBezTo>
                <a:cubicBezTo>
                  <a:pt x="447455" y="3590054"/>
                  <a:pt x="451503" y="3582005"/>
                  <a:pt x="450598" y="3574409"/>
                </a:cubicBezTo>
                <a:lnTo>
                  <a:pt x="450598" y="3574408"/>
                </a:lnTo>
                <a:cubicBezTo>
                  <a:pt x="449693" y="3566811"/>
                  <a:pt x="443835" y="3559668"/>
                  <a:pt x="432976" y="3544713"/>
                </a:cubicBezTo>
                <a:cubicBezTo>
                  <a:pt x="421546" y="3529090"/>
                  <a:pt x="409925" y="3507563"/>
                  <a:pt x="410877" y="3489467"/>
                </a:cubicBezTo>
                <a:cubicBezTo>
                  <a:pt x="416591" y="3380305"/>
                  <a:pt x="389159" y="3276480"/>
                  <a:pt x="363250" y="3172654"/>
                </a:cubicBezTo>
                <a:lnTo>
                  <a:pt x="350796" y="3077402"/>
                </a:lnTo>
                <a:lnTo>
                  <a:pt x="362488" y="2982149"/>
                </a:lnTo>
                <a:cubicBezTo>
                  <a:pt x="365441" y="2970576"/>
                  <a:pt x="366442" y="2959157"/>
                  <a:pt x="366072" y="2947863"/>
                </a:cubicBezTo>
                <a:lnTo>
                  <a:pt x="366072" y="2947862"/>
                </a:lnTo>
                <a:lnTo>
                  <a:pt x="366071" y="2947859"/>
                </a:lnTo>
                <a:lnTo>
                  <a:pt x="361441" y="2914328"/>
                </a:lnTo>
                <a:lnTo>
                  <a:pt x="358165" y="2903546"/>
                </a:lnTo>
                <a:lnTo>
                  <a:pt x="357138" y="2897785"/>
                </a:lnTo>
                <a:cubicBezTo>
                  <a:pt x="352391" y="2881307"/>
                  <a:pt x="346533" y="2865010"/>
                  <a:pt x="341533" y="2848793"/>
                </a:cubicBezTo>
                <a:close/>
                <a:moveTo>
                  <a:pt x="296001" y="2745352"/>
                </a:moveTo>
                <a:lnTo>
                  <a:pt x="289670" y="2770758"/>
                </a:lnTo>
                <a:lnTo>
                  <a:pt x="290080" y="2778006"/>
                </a:lnTo>
                <a:lnTo>
                  <a:pt x="289301" y="2782305"/>
                </a:lnTo>
                <a:lnTo>
                  <a:pt x="290501" y="2785440"/>
                </a:lnTo>
                <a:lnTo>
                  <a:pt x="290929" y="2793023"/>
                </a:lnTo>
                <a:lnTo>
                  <a:pt x="300579" y="2811780"/>
                </a:lnTo>
                <a:lnTo>
                  <a:pt x="300582" y="2811787"/>
                </a:lnTo>
                <a:lnTo>
                  <a:pt x="300583" y="2811787"/>
                </a:lnTo>
                <a:lnTo>
                  <a:pt x="300579" y="2811780"/>
                </a:lnTo>
                <a:lnTo>
                  <a:pt x="290501" y="2785440"/>
                </a:lnTo>
                <a:lnTo>
                  <a:pt x="290080" y="2778006"/>
                </a:lnTo>
                <a:close/>
                <a:moveTo>
                  <a:pt x="413278" y="2445328"/>
                </a:moveTo>
                <a:lnTo>
                  <a:pt x="409472" y="2463017"/>
                </a:lnTo>
                <a:lnTo>
                  <a:pt x="409472" y="2463018"/>
                </a:lnTo>
                <a:lnTo>
                  <a:pt x="411535" y="2490551"/>
                </a:lnTo>
                <a:lnTo>
                  <a:pt x="418114" y="2518262"/>
                </a:lnTo>
                <a:lnTo>
                  <a:pt x="418115" y="2518265"/>
                </a:lnTo>
                <a:lnTo>
                  <a:pt x="421759" y="2545007"/>
                </a:lnTo>
                <a:lnTo>
                  <a:pt x="417545" y="2571034"/>
                </a:lnTo>
                <a:cubicBezTo>
                  <a:pt x="405543" y="2612945"/>
                  <a:pt x="372966" y="2640950"/>
                  <a:pt x="344391" y="2668001"/>
                </a:cubicBezTo>
                <a:cubicBezTo>
                  <a:pt x="320006" y="2691054"/>
                  <a:pt x="306290" y="2716963"/>
                  <a:pt x="296001" y="2745348"/>
                </a:cubicBezTo>
                <a:lnTo>
                  <a:pt x="296001" y="2745349"/>
                </a:lnTo>
                <a:cubicBezTo>
                  <a:pt x="306290" y="2716964"/>
                  <a:pt x="320006" y="2691055"/>
                  <a:pt x="344391" y="2668002"/>
                </a:cubicBezTo>
                <a:cubicBezTo>
                  <a:pt x="372966" y="2640951"/>
                  <a:pt x="405543" y="2612946"/>
                  <a:pt x="417545" y="2571035"/>
                </a:cubicBezTo>
                <a:cubicBezTo>
                  <a:pt x="420117" y="2561986"/>
                  <a:pt x="421593" y="2553556"/>
                  <a:pt x="421760" y="2545007"/>
                </a:cubicBezTo>
                <a:lnTo>
                  <a:pt x="421759" y="2545007"/>
                </a:lnTo>
                <a:lnTo>
                  <a:pt x="421760" y="2545006"/>
                </a:lnTo>
                <a:cubicBezTo>
                  <a:pt x="421926" y="2536457"/>
                  <a:pt x="420783" y="2527790"/>
                  <a:pt x="418115" y="2518264"/>
                </a:cubicBezTo>
                <a:lnTo>
                  <a:pt x="418114" y="2518262"/>
                </a:lnTo>
                <a:lnTo>
                  <a:pt x="409472" y="2463018"/>
                </a:lnTo>
                <a:close/>
                <a:moveTo>
                  <a:pt x="817328" y="1508458"/>
                </a:moveTo>
                <a:lnTo>
                  <a:pt x="845421" y="1596213"/>
                </a:lnTo>
                <a:cubicBezTo>
                  <a:pt x="847898" y="1604978"/>
                  <a:pt x="846373" y="1615836"/>
                  <a:pt x="843517" y="1624980"/>
                </a:cubicBezTo>
                <a:cubicBezTo>
                  <a:pt x="833801" y="1656223"/>
                  <a:pt x="809415" y="1676036"/>
                  <a:pt x="786935" y="1697753"/>
                </a:cubicBezTo>
                <a:cubicBezTo>
                  <a:pt x="777029" y="1707279"/>
                  <a:pt x="769981" y="1720423"/>
                  <a:pt x="764267" y="1733188"/>
                </a:cubicBezTo>
                <a:cubicBezTo>
                  <a:pt x="749595" y="1766335"/>
                  <a:pt x="736452" y="1800246"/>
                  <a:pt x="722546" y="1833775"/>
                </a:cubicBezTo>
                <a:cubicBezTo>
                  <a:pt x="721212" y="1837013"/>
                  <a:pt x="717783" y="1839679"/>
                  <a:pt x="714925" y="1842158"/>
                </a:cubicBezTo>
                <a:cubicBezTo>
                  <a:pt x="684824" y="1866922"/>
                  <a:pt x="654535" y="1891497"/>
                  <a:pt x="624434" y="1916454"/>
                </a:cubicBezTo>
                <a:cubicBezTo>
                  <a:pt x="618720" y="1921216"/>
                  <a:pt x="614528" y="1928076"/>
                  <a:pt x="609004" y="1933219"/>
                </a:cubicBezTo>
                <a:cubicBezTo>
                  <a:pt x="601384" y="1940459"/>
                  <a:pt x="594143" y="1949603"/>
                  <a:pt x="584999" y="1953413"/>
                </a:cubicBezTo>
                <a:cubicBezTo>
                  <a:pt x="556234" y="1965224"/>
                  <a:pt x="543850" y="1987894"/>
                  <a:pt x="538516" y="2016469"/>
                </a:cubicBezTo>
                <a:cubicBezTo>
                  <a:pt x="533563" y="2042570"/>
                  <a:pt x="529371" y="2068669"/>
                  <a:pt x="523657" y="2094578"/>
                </a:cubicBezTo>
                <a:cubicBezTo>
                  <a:pt x="516799" y="2126201"/>
                  <a:pt x="509369" y="2157636"/>
                  <a:pt x="500986" y="2188879"/>
                </a:cubicBezTo>
                <a:cubicBezTo>
                  <a:pt x="497366" y="2202404"/>
                  <a:pt x="493176" y="2216692"/>
                  <a:pt x="485746" y="2228314"/>
                </a:cubicBezTo>
                <a:cubicBezTo>
                  <a:pt x="465171" y="2260890"/>
                  <a:pt x="451265" y="2295753"/>
                  <a:pt x="456789" y="2334044"/>
                </a:cubicBezTo>
                <a:cubicBezTo>
                  <a:pt x="461171" y="2364715"/>
                  <a:pt x="449931" y="2390434"/>
                  <a:pt x="432404" y="2409485"/>
                </a:cubicBezTo>
                <a:cubicBezTo>
                  <a:pt x="424450" y="2418154"/>
                  <a:pt x="418938" y="2426977"/>
                  <a:pt x="415303" y="2435913"/>
                </a:cubicBezTo>
                <a:lnTo>
                  <a:pt x="432404" y="2409486"/>
                </a:lnTo>
                <a:cubicBezTo>
                  <a:pt x="449931" y="2390435"/>
                  <a:pt x="461171" y="2364716"/>
                  <a:pt x="456789" y="2334045"/>
                </a:cubicBezTo>
                <a:cubicBezTo>
                  <a:pt x="451265" y="2295754"/>
                  <a:pt x="465171" y="2260891"/>
                  <a:pt x="485746" y="2228315"/>
                </a:cubicBezTo>
                <a:cubicBezTo>
                  <a:pt x="493176" y="2216693"/>
                  <a:pt x="497366" y="2202405"/>
                  <a:pt x="500986" y="2188880"/>
                </a:cubicBezTo>
                <a:cubicBezTo>
                  <a:pt x="509369" y="2157637"/>
                  <a:pt x="516799" y="2126202"/>
                  <a:pt x="523657" y="2094579"/>
                </a:cubicBezTo>
                <a:cubicBezTo>
                  <a:pt x="529371" y="2068670"/>
                  <a:pt x="533563" y="2042571"/>
                  <a:pt x="538516" y="2016470"/>
                </a:cubicBezTo>
                <a:cubicBezTo>
                  <a:pt x="543850" y="1987895"/>
                  <a:pt x="556234" y="1965225"/>
                  <a:pt x="584999" y="1953414"/>
                </a:cubicBezTo>
                <a:cubicBezTo>
                  <a:pt x="594143" y="1949604"/>
                  <a:pt x="601384" y="1940460"/>
                  <a:pt x="609004" y="1933220"/>
                </a:cubicBezTo>
                <a:cubicBezTo>
                  <a:pt x="614528" y="1928077"/>
                  <a:pt x="618720" y="1921217"/>
                  <a:pt x="624434" y="1916455"/>
                </a:cubicBezTo>
                <a:cubicBezTo>
                  <a:pt x="654535" y="1891498"/>
                  <a:pt x="684824" y="1866923"/>
                  <a:pt x="714925" y="1842159"/>
                </a:cubicBezTo>
                <a:cubicBezTo>
                  <a:pt x="717783" y="1839680"/>
                  <a:pt x="721212" y="1837014"/>
                  <a:pt x="722546" y="1833776"/>
                </a:cubicBezTo>
                <a:cubicBezTo>
                  <a:pt x="736452" y="1800247"/>
                  <a:pt x="749596" y="1766336"/>
                  <a:pt x="764267" y="1733189"/>
                </a:cubicBezTo>
                <a:cubicBezTo>
                  <a:pt x="769981" y="1720424"/>
                  <a:pt x="777029" y="1707280"/>
                  <a:pt x="786936" y="1697754"/>
                </a:cubicBezTo>
                <a:cubicBezTo>
                  <a:pt x="809416" y="1676037"/>
                  <a:pt x="833801" y="1656224"/>
                  <a:pt x="843517" y="1624981"/>
                </a:cubicBezTo>
                <a:cubicBezTo>
                  <a:pt x="846374" y="1615837"/>
                  <a:pt x="847899" y="1604979"/>
                  <a:pt x="845422" y="1596214"/>
                </a:cubicBezTo>
                <a:close/>
                <a:moveTo>
                  <a:pt x="798723" y="1459073"/>
                </a:moveTo>
                <a:lnTo>
                  <a:pt x="807941" y="1481572"/>
                </a:lnTo>
                <a:lnTo>
                  <a:pt x="798724" y="1459074"/>
                </a:lnTo>
                <a:close/>
                <a:moveTo>
                  <a:pt x="779530" y="1268758"/>
                </a:moveTo>
                <a:lnTo>
                  <a:pt x="774363" y="1286069"/>
                </a:lnTo>
                <a:cubicBezTo>
                  <a:pt x="759789" y="1306930"/>
                  <a:pt x="753550" y="1328552"/>
                  <a:pt x="752025" y="1350627"/>
                </a:cubicBezTo>
                <a:lnTo>
                  <a:pt x="757620" y="1413840"/>
                </a:lnTo>
                <a:lnTo>
                  <a:pt x="752026" y="1350628"/>
                </a:lnTo>
                <a:cubicBezTo>
                  <a:pt x="753550" y="1328553"/>
                  <a:pt x="759790" y="1306930"/>
                  <a:pt x="774363" y="1286070"/>
                </a:cubicBezTo>
                <a:cubicBezTo>
                  <a:pt x="777506" y="1281689"/>
                  <a:pt x="779078" y="1275402"/>
                  <a:pt x="779530" y="1268758"/>
                </a:cubicBezTo>
                <a:close/>
                <a:moveTo>
                  <a:pt x="837801" y="773035"/>
                </a:moveTo>
                <a:lnTo>
                  <a:pt x="829801" y="854379"/>
                </a:lnTo>
                <a:cubicBezTo>
                  <a:pt x="827515" y="878956"/>
                  <a:pt x="826753" y="903722"/>
                  <a:pt x="798747" y="915343"/>
                </a:cubicBezTo>
                <a:cubicBezTo>
                  <a:pt x="794365" y="917059"/>
                  <a:pt x="791127" y="922773"/>
                  <a:pt x="788269" y="927155"/>
                </a:cubicBezTo>
                <a:cubicBezTo>
                  <a:pt x="744261" y="994785"/>
                  <a:pt x="745405" y="1030980"/>
                  <a:pt x="791889" y="1097087"/>
                </a:cubicBezTo>
                <a:cubicBezTo>
                  <a:pt x="796651" y="1103945"/>
                  <a:pt x="800081" y="1118613"/>
                  <a:pt x="796271" y="1123185"/>
                </a:cubicBezTo>
                <a:cubicBezTo>
                  <a:pt x="780459" y="1142617"/>
                  <a:pt x="773411" y="1162954"/>
                  <a:pt x="771553" y="1184029"/>
                </a:cubicBezTo>
                <a:cubicBezTo>
                  <a:pt x="773411" y="1162954"/>
                  <a:pt x="780460" y="1142618"/>
                  <a:pt x="796272" y="1123186"/>
                </a:cubicBezTo>
                <a:cubicBezTo>
                  <a:pt x="800082" y="1118614"/>
                  <a:pt x="796652" y="1103946"/>
                  <a:pt x="791890" y="1097088"/>
                </a:cubicBezTo>
                <a:cubicBezTo>
                  <a:pt x="745406" y="1030981"/>
                  <a:pt x="744262" y="994786"/>
                  <a:pt x="788270" y="927156"/>
                </a:cubicBezTo>
                <a:cubicBezTo>
                  <a:pt x="791128" y="922774"/>
                  <a:pt x="794366" y="917060"/>
                  <a:pt x="798748" y="915344"/>
                </a:cubicBezTo>
                <a:cubicBezTo>
                  <a:pt x="826753" y="903723"/>
                  <a:pt x="827515" y="878957"/>
                  <a:pt x="829801" y="854380"/>
                </a:cubicBezTo>
                <a:cubicBezTo>
                  <a:pt x="832277" y="827330"/>
                  <a:pt x="835515" y="800277"/>
                  <a:pt x="837801" y="773036"/>
                </a:cubicBezTo>
                <a:close/>
                <a:moveTo>
                  <a:pt x="782400" y="517851"/>
                </a:moveTo>
                <a:lnTo>
                  <a:pt x="791317" y="556047"/>
                </a:lnTo>
                <a:cubicBezTo>
                  <a:pt x="793413" y="564048"/>
                  <a:pt x="798937" y="572622"/>
                  <a:pt x="797795" y="580050"/>
                </a:cubicBezTo>
                <a:cubicBezTo>
                  <a:pt x="794461" y="601578"/>
                  <a:pt x="796890" y="622201"/>
                  <a:pt x="801176" y="642537"/>
                </a:cubicBezTo>
                <a:lnTo>
                  <a:pt x="813700" y="694928"/>
                </a:lnTo>
                <a:lnTo>
                  <a:pt x="801177" y="642538"/>
                </a:lnTo>
                <a:cubicBezTo>
                  <a:pt x="796891" y="622201"/>
                  <a:pt x="794462" y="601579"/>
                  <a:pt x="797796" y="580051"/>
                </a:cubicBezTo>
                <a:cubicBezTo>
                  <a:pt x="798938" y="572623"/>
                  <a:pt x="793414" y="564049"/>
                  <a:pt x="791318" y="556048"/>
                </a:cubicBezTo>
                <a:close/>
                <a:moveTo>
                  <a:pt x="783887" y="313533"/>
                </a:moveTo>
                <a:lnTo>
                  <a:pt x="786245" y="324058"/>
                </a:lnTo>
                <a:cubicBezTo>
                  <a:pt x="786031" y="328964"/>
                  <a:pt x="785126" y="334584"/>
                  <a:pt x="784459" y="338870"/>
                </a:cubicBezTo>
                <a:cubicBezTo>
                  <a:pt x="781601" y="357921"/>
                  <a:pt x="774363" y="376781"/>
                  <a:pt x="774553" y="395640"/>
                </a:cubicBezTo>
                <a:lnTo>
                  <a:pt x="778363" y="367328"/>
                </a:lnTo>
                <a:cubicBezTo>
                  <a:pt x="780506" y="357874"/>
                  <a:pt x="783031" y="348396"/>
                  <a:pt x="784460" y="338871"/>
                </a:cubicBezTo>
                <a:cubicBezTo>
                  <a:pt x="785794" y="330299"/>
                  <a:pt x="788080" y="316390"/>
                  <a:pt x="783888" y="313534"/>
                </a:cubicBezTo>
                <a:close/>
                <a:moveTo>
                  <a:pt x="761560" y="281568"/>
                </a:moveTo>
                <a:lnTo>
                  <a:pt x="766454" y="295415"/>
                </a:lnTo>
                <a:lnTo>
                  <a:pt x="766455" y="295415"/>
                </a:lnTo>
                <a:close/>
                <a:moveTo>
                  <a:pt x="774880" y="24486"/>
                </a:moveTo>
                <a:lnTo>
                  <a:pt x="777142" y="74129"/>
                </a:lnTo>
                <a:cubicBezTo>
                  <a:pt x="775758" y="100174"/>
                  <a:pt x="771253" y="125876"/>
                  <a:pt x="767023" y="151569"/>
                </a:cubicBezTo>
                <a:lnTo>
                  <a:pt x="766824" y="153388"/>
                </a:lnTo>
                <a:lnTo>
                  <a:pt x="763010" y="177271"/>
                </a:lnTo>
                <a:lnTo>
                  <a:pt x="758551" y="228944"/>
                </a:lnTo>
                <a:lnTo>
                  <a:pt x="766824" y="153388"/>
                </a:lnTo>
                <a:lnTo>
                  <a:pt x="771220" y="125861"/>
                </a:lnTo>
                <a:cubicBezTo>
                  <a:pt x="773910" y="108703"/>
                  <a:pt x="776220" y="91492"/>
                  <a:pt x="777143" y="74129"/>
                </a:cubicBezTo>
                <a:close/>
                <a:moveTo>
                  <a:pt x="313353" y="0"/>
                </a:moveTo>
                <a:lnTo>
                  <a:pt x="777461" y="0"/>
                </a:lnTo>
                <a:lnTo>
                  <a:pt x="774743" y="21486"/>
                </a:lnTo>
                <a:lnTo>
                  <a:pt x="777461" y="1"/>
                </a:lnTo>
                <a:lnTo>
                  <a:pt x="2874276" y="2"/>
                </a:lnTo>
                <a:lnTo>
                  <a:pt x="2874276" y="0"/>
                </a:lnTo>
                <a:lnTo>
                  <a:pt x="7959505" y="0"/>
                </a:lnTo>
                <a:lnTo>
                  <a:pt x="7959505" y="6858000"/>
                </a:lnTo>
                <a:lnTo>
                  <a:pt x="4543953" y="6858000"/>
                </a:lnTo>
                <a:lnTo>
                  <a:pt x="4543953" y="6858002"/>
                </a:lnTo>
                <a:lnTo>
                  <a:pt x="284400" y="6858002"/>
                </a:lnTo>
                <a:lnTo>
                  <a:pt x="284400" y="6858001"/>
                </a:lnTo>
                <a:lnTo>
                  <a:pt x="112147" y="6858001"/>
                </a:lnTo>
                <a:lnTo>
                  <a:pt x="102447" y="6815516"/>
                </a:lnTo>
                <a:cubicBezTo>
                  <a:pt x="96923" y="6793035"/>
                  <a:pt x="87016" y="6771319"/>
                  <a:pt x="83396" y="6748458"/>
                </a:cubicBezTo>
                <a:cubicBezTo>
                  <a:pt x="74824" y="6694164"/>
                  <a:pt x="68728" y="6639488"/>
                  <a:pt x="61870" y="6584812"/>
                </a:cubicBezTo>
                <a:cubicBezTo>
                  <a:pt x="54821" y="6528424"/>
                  <a:pt x="47391" y="6472225"/>
                  <a:pt x="41105" y="6415833"/>
                </a:cubicBezTo>
                <a:cubicBezTo>
                  <a:pt x="37865" y="6384972"/>
                  <a:pt x="37295" y="6353919"/>
                  <a:pt x="34247" y="6323058"/>
                </a:cubicBezTo>
                <a:cubicBezTo>
                  <a:pt x="31579" y="6296005"/>
                  <a:pt x="26626" y="6269144"/>
                  <a:pt x="23386" y="6242093"/>
                </a:cubicBezTo>
                <a:cubicBezTo>
                  <a:pt x="20720" y="6218660"/>
                  <a:pt x="19196" y="6195037"/>
                  <a:pt x="16528" y="6171605"/>
                </a:cubicBezTo>
                <a:cubicBezTo>
                  <a:pt x="12148" y="6134075"/>
                  <a:pt x="7194" y="6096736"/>
                  <a:pt x="2622" y="6059397"/>
                </a:cubicBezTo>
                <a:lnTo>
                  <a:pt x="0" y="6041769"/>
                </a:lnTo>
                <a:lnTo>
                  <a:pt x="0" y="6000937"/>
                </a:lnTo>
                <a:lnTo>
                  <a:pt x="3670" y="5957595"/>
                </a:lnTo>
                <a:lnTo>
                  <a:pt x="0" y="5912511"/>
                </a:lnTo>
                <a:lnTo>
                  <a:pt x="0" y="5886401"/>
                </a:lnTo>
                <a:lnTo>
                  <a:pt x="1098" y="5864318"/>
                </a:lnTo>
                <a:cubicBezTo>
                  <a:pt x="7576" y="5839361"/>
                  <a:pt x="16720" y="5815169"/>
                  <a:pt x="24720" y="5790592"/>
                </a:cubicBezTo>
                <a:cubicBezTo>
                  <a:pt x="25672" y="5787924"/>
                  <a:pt x="25864" y="5784686"/>
                  <a:pt x="26434" y="5781830"/>
                </a:cubicBezTo>
                <a:cubicBezTo>
                  <a:pt x="29675" y="5765635"/>
                  <a:pt x="32913" y="5749634"/>
                  <a:pt x="35771" y="5733440"/>
                </a:cubicBezTo>
                <a:cubicBezTo>
                  <a:pt x="37295" y="5724678"/>
                  <a:pt x="37485" y="5715723"/>
                  <a:pt x="38819" y="5706959"/>
                </a:cubicBezTo>
                <a:cubicBezTo>
                  <a:pt x="44153" y="5673050"/>
                  <a:pt x="35199" y="5635711"/>
                  <a:pt x="58250" y="5606372"/>
                </a:cubicBezTo>
                <a:cubicBezTo>
                  <a:pt x="73110" y="5587321"/>
                  <a:pt x="69680" y="5568842"/>
                  <a:pt x="67394" y="5548460"/>
                </a:cubicBezTo>
                <a:cubicBezTo>
                  <a:pt x="65680" y="5533027"/>
                  <a:pt x="66252" y="5517215"/>
                  <a:pt x="66060" y="5501594"/>
                </a:cubicBezTo>
                <a:cubicBezTo>
                  <a:pt x="65490" y="5474161"/>
                  <a:pt x="65298" y="5446728"/>
                  <a:pt x="64346" y="5419295"/>
                </a:cubicBezTo>
                <a:cubicBezTo>
                  <a:pt x="63966" y="5410531"/>
                  <a:pt x="59202" y="5401579"/>
                  <a:pt x="59964" y="5393005"/>
                </a:cubicBezTo>
                <a:cubicBezTo>
                  <a:pt x="63584" y="5353379"/>
                  <a:pt x="69300" y="5313754"/>
                  <a:pt x="72538" y="5274129"/>
                </a:cubicBezTo>
                <a:cubicBezTo>
                  <a:pt x="74442" y="5251650"/>
                  <a:pt x="70824" y="5228597"/>
                  <a:pt x="73490" y="5206308"/>
                </a:cubicBezTo>
                <a:cubicBezTo>
                  <a:pt x="76538" y="5180591"/>
                  <a:pt x="84348" y="5155445"/>
                  <a:pt x="89113" y="5129916"/>
                </a:cubicBezTo>
                <a:cubicBezTo>
                  <a:pt x="90445" y="5122867"/>
                  <a:pt x="88731" y="5115057"/>
                  <a:pt x="88351" y="5107627"/>
                </a:cubicBezTo>
                <a:cubicBezTo>
                  <a:pt x="87968" y="5099245"/>
                  <a:pt x="87206" y="5091052"/>
                  <a:pt x="87016" y="5082670"/>
                </a:cubicBezTo>
                <a:cubicBezTo>
                  <a:pt x="86634" y="5057141"/>
                  <a:pt x="87206" y="5031614"/>
                  <a:pt x="85872" y="5006086"/>
                </a:cubicBezTo>
                <a:cubicBezTo>
                  <a:pt x="85110" y="4990465"/>
                  <a:pt x="77300" y="4974082"/>
                  <a:pt x="80158" y="4959602"/>
                </a:cubicBezTo>
                <a:cubicBezTo>
                  <a:pt x="85682" y="4930075"/>
                  <a:pt x="73300" y="4900546"/>
                  <a:pt x="83586" y="4871019"/>
                </a:cubicBezTo>
                <a:cubicBezTo>
                  <a:pt x="86634" y="4861873"/>
                  <a:pt x="79014" y="4849300"/>
                  <a:pt x="78634" y="4838250"/>
                </a:cubicBezTo>
                <a:cubicBezTo>
                  <a:pt x="77682" y="4810627"/>
                  <a:pt x="77872" y="4783004"/>
                  <a:pt x="78062" y="4755381"/>
                </a:cubicBezTo>
                <a:cubicBezTo>
                  <a:pt x="78252" y="4730614"/>
                  <a:pt x="75586" y="4704895"/>
                  <a:pt x="80920" y="4681083"/>
                </a:cubicBezTo>
                <a:cubicBezTo>
                  <a:pt x="86634" y="4656126"/>
                  <a:pt x="85872" y="4633647"/>
                  <a:pt x="79396" y="4609452"/>
                </a:cubicBezTo>
                <a:cubicBezTo>
                  <a:pt x="75014" y="4592878"/>
                  <a:pt x="74442" y="4575351"/>
                  <a:pt x="73110" y="4558207"/>
                </a:cubicBezTo>
                <a:cubicBezTo>
                  <a:pt x="71586" y="4539728"/>
                  <a:pt x="75586" y="4519343"/>
                  <a:pt x="69300" y="4502579"/>
                </a:cubicBezTo>
                <a:cubicBezTo>
                  <a:pt x="50629" y="4452665"/>
                  <a:pt x="46629" y="4401419"/>
                  <a:pt x="46629" y="4349222"/>
                </a:cubicBezTo>
                <a:cubicBezTo>
                  <a:pt x="46629" y="4339695"/>
                  <a:pt x="49295" y="4329979"/>
                  <a:pt x="52153" y="4320837"/>
                </a:cubicBezTo>
                <a:cubicBezTo>
                  <a:pt x="69300" y="4267493"/>
                  <a:pt x="67776" y="4213961"/>
                  <a:pt x="57297" y="4159667"/>
                </a:cubicBezTo>
                <a:cubicBezTo>
                  <a:pt x="55011" y="4148427"/>
                  <a:pt x="54629" y="4135854"/>
                  <a:pt x="56915" y="4124614"/>
                </a:cubicBezTo>
                <a:cubicBezTo>
                  <a:pt x="63584" y="4092989"/>
                  <a:pt x="74634" y="4062318"/>
                  <a:pt x="79396" y="4030503"/>
                </a:cubicBezTo>
                <a:cubicBezTo>
                  <a:pt x="87206" y="3977925"/>
                  <a:pt x="60918" y="3932394"/>
                  <a:pt x="43771" y="3885338"/>
                </a:cubicBezTo>
                <a:cubicBezTo>
                  <a:pt x="31627" y="3851761"/>
                  <a:pt x="8016" y="3821935"/>
                  <a:pt x="426" y="3786777"/>
                </a:cubicBezTo>
                <a:lnTo>
                  <a:pt x="0" y="3773897"/>
                </a:lnTo>
                <a:lnTo>
                  <a:pt x="0" y="3393882"/>
                </a:lnTo>
                <a:lnTo>
                  <a:pt x="11838" y="3359516"/>
                </a:lnTo>
                <a:cubicBezTo>
                  <a:pt x="14434" y="3346205"/>
                  <a:pt x="14910" y="3332774"/>
                  <a:pt x="12910" y="3318771"/>
                </a:cubicBezTo>
                <a:cubicBezTo>
                  <a:pt x="12243" y="3314104"/>
                  <a:pt x="9909" y="3308770"/>
                  <a:pt x="6718" y="3304079"/>
                </a:cubicBezTo>
                <a:lnTo>
                  <a:pt x="0" y="3297657"/>
                </a:lnTo>
                <a:lnTo>
                  <a:pt x="0" y="3207867"/>
                </a:lnTo>
                <a:lnTo>
                  <a:pt x="15553" y="3186771"/>
                </a:lnTo>
                <a:cubicBezTo>
                  <a:pt x="28483" y="3162329"/>
                  <a:pt x="30484" y="3134647"/>
                  <a:pt x="36341" y="3107500"/>
                </a:cubicBezTo>
                <a:cubicBezTo>
                  <a:pt x="41105" y="3085403"/>
                  <a:pt x="41295" y="3064827"/>
                  <a:pt x="38057" y="3042728"/>
                </a:cubicBezTo>
                <a:cubicBezTo>
                  <a:pt x="30817" y="2994722"/>
                  <a:pt x="41105" y="2948047"/>
                  <a:pt x="54249" y="2901943"/>
                </a:cubicBezTo>
                <a:cubicBezTo>
                  <a:pt x="63012" y="2871462"/>
                  <a:pt x="68346" y="2840219"/>
                  <a:pt x="77300" y="2809930"/>
                </a:cubicBezTo>
                <a:cubicBezTo>
                  <a:pt x="84158" y="2787259"/>
                  <a:pt x="92351" y="2764590"/>
                  <a:pt x="103399" y="2743826"/>
                </a:cubicBezTo>
                <a:cubicBezTo>
                  <a:pt x="119594" y="2713723"/>
                  <a:pt x="143978" y="2687436"/>
                  <a:pt x="137500" y="2649143"/>
                </a:cubicBezTo>
                <a:cubicBezTo>
                  <a:pt x="131786" y="2615421"/>
                  <a:pt x="143786" y="2584942"/>
                  <a:pt x="155217" y="2554079"/>
                </a:cubicBezTo>
                <a:cubicBezTo>
                  <a:pt x="163599" y="2531409"/>
                  <a:pt x="172173" y="2508742"/>
                  <a:pt x="177507" y="2485307"/>
                </a:cubicBezTo>
                <a:cubicBezTo>
                  <a:pt x="183794" y="2457492"/>
                  <a:pt x="181126" y="2426059"/>
                  <a:pt x="192748" y="2401292"/>
                </a:cubicBezTo>
                <a:cubicBezTo>
                  <a:pt x="204940" y="2375383"/>
                  <a:pt x="196748" y="2353859"/>
                  <a:pt x="193318" y="2330806"/>
                </a:cubicBezTo>
                <a:cubicBezTo>
                  <a:pt x="187984" y="2294039"/>
                  <a:pt x="178077" y="2257459"/>
                  <a:pt x="190652" y="2220312"/>
                </a:cubicBezTo>
                <a:cubicBezTo>
                  <a:pt x="205892" y="2175163"/>
                  <a:pt x="222275" y="2130393"/>
                  <a:pt x="236753" y="2085054"/>
                </a:cubicBezTo>
                <a:cubicBezTo>
                  <a:pt x="242280" y="2067525"/>
                  <a:pt x="244566" y="2048668"/>
                  <a:pt x="247042" y="2030378"/>
                </a:cubicBezTo>
                <a:cubicBezTo>
                  <a:pt x="249138" y="2013043"/>
                  <a:pt x="243804" y="1992279"/>
                  <a:pt x="251804" y="1978940"/>
                </a:cubicBezTo>
                <a:cubicBezTo>
                  <a:pt x="272379" y="1944649"/>
                  <a:pt x="282475" y="1909408"/>
                  <a:pt x="282475" y="1869780"/>
                </a:cubicBezTo>
                <a:cubicBezTo>
                  <a:pt x="282475" y="1854920"/>
                  <a:pt x="291049" y="1840441"/>
                  <a:pt x="292573" y="1825393"/>
                </a:cubicBezTo>
                <a:cubicBezTo>
                  <a:pt x="294477" y="1804816"/>
                  <a:pt x="299622" y="1781194"/>
                  <a:pt x="292381" y="1763287"/>
                </a:cubicBezTo>
                <a:cubicBezTo>
                  <a:pt x="275237" y="1721185"/>
                  <a:pt x="289525" y="1687086"/>
                  <a:pt x="306480" y="1650317"/>
                </a:cubicBezTo>
                <a:cubicBezTo>
                  <a:pt x="323244" y="1614120"/>
                  <a:pt x="336579" y="1576019"/>
                  <a:pt x="347629" y="1537537"/>
                </a:cubicBezTo>
                <a:cubicBezTo>
                  <a:pt x="351629" y="1523059"/>
                  <a:pt x="344961" y="1505724"/>
                  <a:pt x="343629" y="1489720"/>
                </a:cubicBezTo>
                <a:cubicBezTo>
                  <a:pt x="343247" y="1484004"/>
                  <a:pt x="342675" y="1477717"/>
                  <a:pt x="344581" y="1472575"/>
                </a:cubicBezTo>
                <a:cubicBezTo>
                  <a:pt x="362870" y="1422854"/>
                  <a:pt x="376776" y="1372368"/>
                  <a:pt x="367252" y="1318456"/>
                </a:cubicBezTo>
                <a:cubicBezTo>
                  <a:pt x="366298" y="1313504"/>
                  <a:pt x="368394" y="1307978"/>
                  <a:pt x="369728" y="1303024"/>
                </a:cubicBezTo>
                <a:cubicBezTo>
                  <a:pt x="376586" y="1278829"/>
                  <a:pt x="387444" y="1255206"/>
                  <a:pt x="389921" y="1230633"/>
                </a:cubicBezTo>
                <a:cubicBezTo>
                  <a:pt x="396017" y="1170051"/>
                  <a:pt x="398495" y="1109091"/>
                  <a:pt x="402495" y="1048125"/>
                </a:cubicBezTo>
                <a:cubicBezTo>
                  <a:pt x="402685" y="1044315"/>
                  <a:pt x="402685" y="1040315"/>
                  <a:pt x="404019" y="1036887"/>
                </a:cubicBezTo>
                <a:cubicBezTo>
                  <a:pt x="412211" y="1014406"/>
                  <a:pt x="409543" y="994785"/>
                  <a:pt x="393923" y="975733"/>
                </a:cubicBezTo>
                <a:cubicBezTo>
                  <a:pt x="387064" y="967350"/>
                  <a:pt x="383444" y="955920"/>
                  <a:pt x="379634" y="945444"/>
                </a:cubicBezTo>
                <a:cubicBezTo>
                  <a:pt x="373918" y="930011"/>
                  <a:pt x="368394" y="914200"/>
                  <a:pt x="364774" y="898198"/>
                </a:cubicBezTo>
                <a:cubicBezTo>
                  <a:pt x="361346" y="882384"/>
                  <a:pt x="356583" y="865430"/>
                  <a:pt x="359250" y="850189"/>
                </a:cubicBezTo>
                <a:cubicBezTo>
                  <a:pt x="364012" y="822756"/>
                  <a:pt x="374680" y="796655"/>
                  <a:pt x="381730" y="769605"/>
                </a:cubicBezTo>
                <a:cubicBezTo>
                  <a:pt x="384206" y="760270"/>
                  <a:pt x="383824" y="749982"/>
                  <a:pt x="384016" y="740268"/>
                </a:cubicBezTo>
                <a:cubicBezTo>
                  <a:pt x="384586" y="717977"/>
                  <a:pt x="379062" y="695116"/>
                  <a:pt x="394875" y="674923"/>
                </a:cubicBezTo>
                <a:cubicBezTo>
                  <a:pt x="409733" y="656255"/>
                  <a:pt x="405353" y="637392"/>
                  <a:pt x="394113" y="617772"/>
                </a:cubicBezTo>
                <a:cubicBezTo>
                  <a:pt x="386110" y="603673"/>
                  <a:pt x="379824" y="587672"/>
                  <a:pt x="376776" y="571860"/>
                </a:cubicBezTo>
                <a:cubicBezTo>
                  <a:pt x="372586" y="550141"/>
                  <a:pt x="370870" y="528615"/>
                  <a:pt x="373348" y="505182"/>
                </a:cubicBezTo>
                <a:cubicBezTo>
                  <a:pt x="375062" y="488607"/>
                  <a:pt x="375824" y="475081"/>
                  <a:pt x="385920" y="462126"/>
                </a:cubicBezTo>
                <a:cubicBezTo>
                  <a:pt x="387444" y="460032"/>
                  <a:pt x="387826" y="456222"/>
                  <a:pt x="387634" y="453364"/>
                </a:cubicBezTo>
                <a:cubicBezTo>
                  <a:pt x="384396" y="415835"/>
                  <a:pt x="386110" y="378686"/>
                  <a:pt x="388399" y="340774"/>
                </a:cubicBezTo>
                <a:cubicBezTo>
                  <a:pt x="391445" y="292579"/>
                  <a:pt x="382492" y="241901"/>
                  <a:pt x="350487" y="200182"/>
                </a:cubicBezTo>
                <a:cubicBezTo>
                  <a:pt x="345723" y="194085"/>
                  <a:pt x="343629" y="184941"/>
                  <a:pt x="342485" y="176939"/>
                </a:cubicBezTo>
                <a:cubicBezTo>
                  <a:pt x="337533" y="139219"/>
                  <a:pt x="334103" y="101308"/>
                  <a:pt x="328579" y="63587"/>
                </a:cubicBezTo>
                <a:cubicBezTo>
                  <a:pt x="325530" y="43012"/>
                  <a:pt x="322862" y="21486"/>
                  <a:pt x="314480" y="2817"/>
                </a:cubicBezTo>
                <a:close/>
              </a:path>
            </a:pathLst>
          </a:custGeom>
        </p:spPr>
      </p:pic>
      <p:grpSp>
        <p:nvGrpSpPr>
          <p:cNvPr id="20" name="Group 19">
            <a:extLst>
              <a:ext uri="{FF2B5EF4-FFF2-40B4-BE49-F238E27FC236}">
                <a16:creationId xmlns:a16="http://schemas.microsoft.com/office/drawing/2014/main" id="{564DEED3-BC52-4F15-8426-D33275CB01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78284" y="-1"/>
            <a:ext cx="874716" cy="6858001"/>
            <a:chOff x="7620000" y="-1"/>
            <a:chExt cx="874716" cy="6858001"/>
          </a:xfrm>
        </p:grpSpPr>
        <p:sp>
          <p:nvSpPr>
            <p:cNvPr id="21" name="Freeform: Shape 20">
              <a:extLst>
                <a:ext uri="{FF2B5EF4-FFF2-40B4-BE49-F238E27FC236}">
                  <a16:creationId xmlns:a16="http://schemas.microsoft.com/office/drawing/2014/main" id="{937D94AD-9CD7-4F7F-B13A-399B378406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4628357"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Freeform: Shape 21">
              <a:extLst>
                <a:ext uri="{FF2B5EF4-FFF2-40B4-BE49-F238E27FC236}">
                  <a16:creationId xmlns:a16="http://schemas.microsoft.com/office/drawing/2014/main" id="{DF6D3FDC-6FDD-4615-B246-1FC651E959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4628357"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5" name="TextBox 4">
            <a:extLst>
              <a:ext uri="{FF2B5EF4-FFF2-40B4-BE49-F238E27FC236}">
                <a16:creationId xmlns:a16="http://schemas.microsoft.com/office/drawing/2014/main" id="{C04225CF-CFC0-4BE9-9FC9-D329F54C0E97}"/>
              </a:ext>
            </a:extLst>
          </p:cNvPr>
          <p:cNvSpPr txBox="1"/>
          <p:nvPr/>
        </p:nvSpPr>
        <p:spPr>
          <a:xfrm>
            <a:off x="5903595" y="2649974"/>
            <a:ext cx="5337810" cy="1938992"/>
          </a:xfrm>
          <a:prstGeom prst="rect">
            <a:avLst/>
          </a:prstGeom>
          <a:noFill/>
        </p:spPr>
        <p:txBody>
          <a:bodyPr wrap="square" rtlCol="0">
            <a:spAutoFit/>
          </a:bodyPr>
          <a:lstStyle/>
          <a:p>
            <a:pPr algn="ctr"/>
            <a:r>
              <a:rPr lang="en-US" sz="4000" dirty="0"/>
              <a:t>If you can’t trust their facts You shouldn’t pass their Bylaw</a:t>
            </a:r>
            <a:endParaRPr lang="en-US" dirty="0"/>
          </a:p>
        </p:txBody>
      </p:sp>
    </p:spTree>
    <p:extLst>
      <p:ext uri="{BB962C8B-B14F-4D97-AF65-F5344CB8AC3E}">
        <p14:creationId xmlns:p14="http://schemas.microsoft.com/office/powerpoint/2010/main" val="2928934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6E4FF-2E1A-4775-A3EB-C900DE9CF3F3}"/>
              </a:ext>
            </a:extLst>
          </p:cNvPr>
          <p:cNvSpPr>
            <a:spLocks noGrp="1"/>
          </p:cNvSpPr>
          <p:nvPr>
            <p:ph type="title"/>
          </p:nvPr>
        </p:nvSpPr>
        <p:spPr>
          <a:xfrm>
            <a:off x="1068705" y="280035"/>
            <a:ext cx="10675620" cy="1611630"/>
          </a:xfrm>
        </p:spPr>
        <p:txBody>
          <a:bodyPr>
            <a:normAutofit/>
          </a:bodyPr>
          <a:lstStyle/>
          <a:p>
            <a:pPr algn="ctr"/>
            <a:r>
              <a:rPr lang="en-US" sz="4800" dirty="0"/>
              <a:t>We all agree that  a baby fox is cute but so is a baby cow!</a:t>
            </a:r>
          </a:p>
        </p:txBody>
      </p:sp>
      <p:pic>
        <p:nvPicPr>
          <p:cNvPr id="1028" name="Picture 4" descr="calf_cow newborn calf with his mother newborn calf stock pictures, royalty-free photos &amp; images">
            <a:extLst>
              <a:ext uri="{FF2B5EF4-FFF2-40B4-BE49-F238E27FC236}">
                <a16:creationId xmlns:a16="http://schemas.microsoft.com/office/drawing/2014/main" id="{9FBD022A-EB66-4CD0-A460-FD715E38AE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5502" y="1985471"/>
            <a:ext cx="4958195" cy="330546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06200923-4FE7-4370-9CD0-C2F18ECEA0A0}"/>
              </a:ext>
            </a:extLst>
          </p:cNvPr>
          <p:cNvSpPr txBox="1"/>
          <p:nvPr/>
        </p:nvSpPr>
        <p:spPr>
          <a:xfrm flipH="1">
            <a:off x="1125855" y="5290934"/>
            <a:ext cx="10675620" cy="1569660"/>
          </a:xfrm>
          <a:prstGeom prst="rect">
            <a:avLst/>
          </a:prstGeom>
          <a:noFill/>
        </p:spPr>
        <p:txBody>
          <a:bodyPr wrap="square" rtlCol="0">
            <a:spAutoFit/>
          </a:bodyPr>
          <a:lstStyle/>
          <a:p>
            <a:pPr algn="ctr"/>
            <a:r>
              <a:rPr lang="en-US" sz="4800" dirty="0">
                <a:latin typeface="Impact" panose="020B0806030902050204" pitchFamily="34" charset="0"/>
              </a:rPr>
              <a:t>Animal Cruelty is not only immoral, It’s illegal &amp; Universally Condemned</a:t>
            </a:r>
          </a:p>
        </p:txBody>
      </p:sp>
    </p:spTree>
    <p:extLst>
      <p:ext uri="{BB962C8B-B14F-4D97-AF65-F5344CB8AC3E}">
        <p14:creationId xmlns:p14="http://schemas.microsoft.com/office/powerpoint/2010/main" val="2579705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632B0-DD12-46B4-AF82-B5836F2EC77B}"/>
              </a:ext>
            </a:extLst>
          </p:cNvPr>
          <p:cNvSpPr>
            <a:spLocks noGrp="1"/>
          </p:cNvSpPr>
          <p:nvPr>
            <p:ph type="title"/>
          </p:nvPr>
        </p:nvSpPr>
        <p:spPr>
          <a:xfrm>
            <a:off x="3390901" y="596265"/>
            <a:ext cx="3810000" cy="1524000"/>
          </a:xfrm>
        </p:spPr>
        <p:txBody>
          <a:bodyPr/>
          <a:lstStyle/>
          <a:p>
            <a:pPr algn="ctr"/>
            <a:r>
              <a:rPr lang="en-US" dirty="0"/>
              <a:t>What Justifies a Fur-Free Bylaw?</a:t>
            </a:r>
          </a:p>
        </p:txBody>
      </p:sp>
      <p:sp>
        <p:nvSpPr>
          <p:cNvPr id="4" name="Text Placeholder 3">
            <a:extLst>
              <a:ext uri="{FF2B5EF4-FFF2-40B4-BE49-F238E27FC236}">
                <a16:creationId xmlns:a16="http://schemas.microsoft.com/office/drawing/2014/main" id="{B1AA8906-EB8D-499F-A583-2BCC79793059}"/>
              </a:ext>
            </a:extLst>
          </p:cNvPr>
          <p:cNvSpPr>
            <a:spLocks noGrp="1"/>
          </p:cNvSpPr>
          <p:nvPr>
            <p:ph type="body" sz="half" idx="2"/>
          </p:nvPr>
        </p:nvSpPr>
        <p:spPr>
          <a:xfrm>
            <a:off x="2697480" y="2468880"/>
            <a:ext cx="5937886" cy="4133851"/>
          </a:xfrm>
        </p:spPr>
        <p:txBody>
          <a:bodyPr>
            <a:normAutofit/>
          </a:bodyPr>
          <a:lstStyle/>
          <a:p>
            <a:pPr marL="342900" indent="-342900">
              <a:buFont typeface="Wingdings" panose="05000000000000000000" pitchFamily="2" charset="2"/>
              <a:buChar char="§"/>
            </a:pPr>
            <a:r>
              <a:rPr lang="en-US" sz="2000" b="0" i="0" dirty="0">
                <a:effectLst/>
                <a:latin typeface="Roboto" panose="02000000000000000000" pitchFamily="2" charset="0"/>
              </a:rPr>
              <a:t>Most reasonable people believe that it is morally acceptable to use animals for food and other purposes provided species are not depleted (sustainability) and the animals are raised and killed with as little suffering as possible (animal welfare). </a:t>
            </a:r>
          </a:p>
          <a:p>
            <a:pPr marL="342900" indent="-342900">
              <a:buFont typeface="Wingdings" panose="05000000000000000000" pitchFamily="2" charset="2"/>
              <a:buChar char="§"/>
            </a:pPr>
            <a:r>
              <a:rPr lang="en-US" sz="2000" dirty="0">
                <a:latin typeface="Roboto" panose="02000000000000000000" pitchFamily="2" charset="0"/>
              </a:rPr>
              <a:t>B</a:t>
            </a:r>
            <a:r>
              <a:rPr lang="en-US" sz="2000" b="0" i="0" dirty="0">
                <a:effectLst/>
                <a:latin typeface="Roboto" panose="02000000000000000000" pitchFamily="2" charset="0"/>
              </a:rPr>
              <a:t>oth wild and farmed furs are now produced at least as responsibly and sustainably as other animals we use for food,  leather and other purposes. </a:t>
            </a:r>
            <a:r>
              <a:rPr lang="en-US" b="0" i="0" dirty="0">
                <a:effectLst/>
                <a:latin typeface="Roboto" panose="02000000000000000000" pitchFamily="2" charset="0"/>
              </a:rPr>
              <a:t>*</a:t>
            </a:r>
          </a:p>
          <a:p>
            <a:pPr marL="342900" indent="-342900">
              <a:buFont typeface="Wingdings" panose="05000000000000000000" pitchFamily="2" charset="2"/>
              <a:buChar char="§"/>
            </a:pPr>
            <a:r>
              <a:rPr lang="en-US" dirty="0">
                <a:latin typeface="Roboto" panose="02000000000000000000" pitchFamily="2" charset="0"/>
              </a:rPr>
              <a:t>Massachusetts is currently ranked the 6</a:t>
            </a:r>
            <a:r>
              <a:rPr lang="en-US" baseline="30000" dirty="0">
                <a:latin typeface="Roboto" panose="02000000000000000000" pitchFamily="2" charset="0"/>
              </a:rPr>
              <a:t>th</a:t>
            </a:r>
            <a:r>
              <a:rPr lang="en-US" dirty="0">
                <a:latin typeface="Roboto" panose="02000000000000000000" pitchFamily="2" charset="0"/>
              </a:rPr>
              <a:t> best state for animal welfare laws.</a:t>
            </a:r>
            <a:endParaRPr lang="en-US" dirty="0"/>
          </a:p>
        </p:txBody>
      </p:sp>
    </p:spTree>
    <p:extLst>
      <p:ext uri="{BB962C8B-B14F-4D97-AF65-F5344CB8AC3E}">
        <p14:creationId xmlns:p14="http://schemas.microsoft.com/office/powerpoint/2010/main" val="691567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967C6-427C-4693-87F7-D272BDAC1A66}"/>
              </a:ext>
            </a:extLst>
          </p:cNvPr>
          <p:cNvSpPr>
            <a:spLocks noGrp="1"/>
          </p:cNvSpPr>
          <p:nvPr>
            <p:ph type="ctrTitle"/>
          </p:nvPr>
        </p:nvSpPr>
        <p:spPr>
          <a:xfrm>
            <a:off x="476250" y="422910"/>
            <a:ext cx="10668000" cy="595312"/>
          </a:xfrm>
        </p:spPr>
        <p:txBody>
          <a:bodyPr>
            <a:normAutofit/>
          </a:bodyPr>
          <a:lstStyle/>
          <a:p>
            <a:pPr algn="l"/>
            <a:r>
              <a:rPr lang="en-US" sz="2800" dirty="0"/>
              <a:t>Scope of Plymouth’s Proposed Fur-Free Bylaw</a:t>
            </a:r>
          </a:p>
        </p:txBody>
      </p:sp>
      <p:sp>
        <p:nvSpPr>
          <p:cNvPr id="3" name="Subtitle 2">
            <a:extLst>
              <a:ext uri="{FF2B5EF4-FFF2-40B4-BE49-F238E27FC236}">
                <a16:creationId xmlns:a16="http://schemas.microsoft.com/office/drawing/2014/main" id="{E09C940C-AFEC-4EFC-8575-9AC48C6976FC}"/>
              </a:ext>
            </a:extLst>
          </p:cNvPr>
          <p:cNvSpPr>
            <a:spLocks noGrp="1"/>
          </p:cNvSpPr>
          <p:nvPr>
            <p:ph type="subTitle" idx="1"/>
          </p:nvPr>
        </p:nvSpPr>
        <p:spPr>
          <a:xfrm>
            <a:off x="922020" y="1232533"/>
            <a:ext cx="10667998" cy="5202557"/>
          </a:xfrm>
        </p:spPr>
        <p:txBody>
          <a:bodyPr>
            <a:normAutofit fontScale="92500" lnSpcReduction="10000"/>
          </a:bodyPr>
          <a:lstStyle/>
          <a:p>
            <a:pPr algn="l"/>
            <a:r>
              <a:rPr lang="en-US" b="1" dirty="0">
                <a:solidFill>
                  <a:srgbClr val="FFFF00"/>
                </a:solidFill>
              </a:rPr>
              <a:t>Fur Free Plymouth </a:t>
            </a:r>
            <a:r>
              <a:rPr lang="en-US" dirty="0"/>
              <a:t>“In Brief the bylaw does not </a:t>
            </a:r>
            <a:r>
              <a:rPr lang="en-US" dirty="0" err="1"/>
              <a:t>seak</a:t>
            </a:r>
            <a:r>
              <a:rPr lang="en-US" dirty="0"/>
              <a:t> to limit the sale of wool, cashmere, leather, or any other cowhide or sheepskin with hair fibers still attached.”</a:t>
            </a:r>
          </a:p>
          <a:p>
            <a:pPr algn="l"/>
            <a:r>
              <a:rPr lang="en-US" dirty="0"/>
              <a:t>“The bylaw is narrowly defined so as to prohibit only the sale of products that require animals to be raised/trapped and killed </a:t>
            </a:r>
            <a:r>
              <a:rPr lang="en-US" b="1" dirty="0">
                <a:solidFill>
                  <a:srgbClr val="FFFF00"/>
                </a:solidFill>
              </a:rPr>
              <a:t>only for their fur pelts</a:t>
            </a:r>
            <a:r>
              <a:rPr lang="en-US" dirty="0"/>
              <a:t>”</a:t>
            </a:r>
          </a:p>
          <a:p>
            <a:pPr algn="l"/>
            <a:endParaRPr lang="en-US" dirty="0"/>
          </a:p>
          <a:p>
            <a:pPr algn="l"/>
            <a:r>
              <a:rPr lang="en-US" b="0" i="1" dirty="0">
                <a:effectLst/>
                <a:latin typeface="Roboto" panose="02000000000000000000" pitchFamily="2" charset="0"/>
              </a:rPr>
              <a:t>Peter Singer, the intellectual godfather of the Animal Rights movement, wrote that it is hypocritical to criticize fur-wearing while most people are still eating meat, which requires the killing of far greater numbers of animals</a:t>
            </a:r>
            <a:r>
              <a:rPr lang="en-US" b="0" i="1" dirty="0">
                <a:solidFill>
                  <a:srgbClr val="444444"/>
                </a:solidFill>
                <a:effectLst/>
                <a:latin typeface="Roboto" panose="02000000000000000000" pitchFamily="2" charset="0"/>
              </a:rPr>
              <a:t>.</a:t>
            </a:r>
          </a:p>
          <a:p>
            <a:pPr algn="l"/>
            <a:endParaRPr lang="en-US" b="1" i="1" dirty="0">
              <a:solidFill>
                <a:srgbClr val="FFFF00"/>
              </a:solidFill>
              <a:effectLst/>
              <a:latin typeface="Roboto" panose="02000000000000000000" pitchFamily="2" charset="0"/>
            </a:endParaRPr>
          </a:p>
          <a:p>
            <a:pPr algn="l">
              <a:buFont typeface="Arial" panose="020B0604020202020204" pitchFamily="34" charset="0"/>
              <a:buChar char="•"/>
            </a:pPr>
            <a:r>
              <a:rPr lang="en-US" b="1" i="0" dirty="0">
                <a:solidFill>
                  <a:srgbClr val="FFFF00"/>
                </a:solidFill>
                <a:effectLst/>
                <a:latin typeface="Roboto" panose="02000000000000000000" pitchFamily="2" charset="0"/>
              </a:rPr>
              <a:t>Fact: In addition to fur, mink provide fat that is rendered to produce </a:t>
            </a:r>
            <a:r>
              <a:rPr lang="en-US" b="1" i="0" u="sng" dirty="0">
                <a:solidFill>
                  <a:srgbClr val="FFFF00"/>
                </a:solidFill>
                <a:effectLst/>
                <a:latin typeface="Roboto" panose="02000000000000000000" pitchFamily="2" charset="0"/>
                <a:hlinkClick r:id="rId2">
                  <a:extLst>
                    <a:ext uri="{A12FA001-AC4F-418D-AE19-62706E023703}">
                      <ahyp:hlinkClr xmlns:ahyp="http://schemas.microsoft.com/office/drawing/2018/hyperlinkcolor" val="tx"/>
                    </a:ext>
                  </a:extLst>
                </a:hlinkClick>
              </a:rPr>
              <a:t>mink oil</a:t>
            </a:r>
            <a:r>
              <a:rPr lang="en-US" b="1" i="0" dirty="0">
                <a:solidFill>
                  <a:srgbClr val="FFFF00"/>
                </a:solidFill>
                <a:effectLst/>
                <a:latin typeface="Roboto" panose="02000000000000000000" pitchFamily="2" charset="0"/>
              </a:rPr>
              <a:t>, used to waterproof and preserve leathers, as a fine lubricant </a:t>
            </a:r>
            <a:r>
              <a:rPr lang="en-US" b="1" i="0" dirty="0">
                <a:solidFill>
                  <a:srgbClr val="FFFF00"/>
                </a:solidFill>
                <a:effectLst/>
                <a:latin typeface="Open Sans" panose="020B0606030504020204" pitchFamily="34" charset="0"/>
              </a:rPr>
              <a:t>and also in the manufacturing of hypo-allergenic facial oils and cosmetic</a:t>
            </a:r>
            <a:endParaRPr lang="en-US" b="1" i="0" dirty="0">
              <a:solidFill>
                <a:srgbClr val="FFFF00"/>
              </a:solidFill>
              <a:effectLst/>
              <a:latin typeface="Roboto" panose="02000000000000000000" pitchFamily="2" charset="0"/>
            </a:endParaRPr>
          </a:p>
          <a:p>
            <a:pPr algn="l">
              <a:buFont typeface="Arial" panose="020B0604020202020204" pitchFamily="34" charset="0"/>
              <a:buChar char="•"/>
            </a:pPr>
            <a:r>
              <a:rPr lang="en-US" b="1" i="0" dirty="0">
                <a:solidFill>
                  <a:srgbClr val="FFFF00"/>
                </a:solidFill>
                <a:effectLst/>
                <a:latin typeface="Roboto" panose="02000000000000000000" pitchFamily="2" charset="0"/>
              </a:rPr>
              <a:t>Manure, bedding (straw, shavings) and carcasses are used to produce organic fertilizers to replenish the soil. </a:t>
            </a:r>
          </a:p>
          <a:p>
            <a:pPr algn="l">
              <a:buFont typeface="Arial" panose="020B0604020202020204" pitchFamily="34" charset="0"/>
              <a:buChar char="•"/>
            </a:pPr>
            <a:r>
              <a:rPr lang="en-US" b="1" i="0" dirty="0">
                <a:solidFill>
                  <a:srgbClr val="FFFF00"/>
                </a:solidFill>
                <a:effectLst/>
                <a:latin typeface="Roboto" panose="02000000000000000000" pitchFamily="2" charset="0"/>
              </a:rPr>
              <a:t>They are now also being used to produce bio-fuels.</a:t>
            </a:r>
          </a:p>
          <a:p>
            <a:pPr algn="l"/>
            <a:endParaRPr lang="en-US" dirty="0"/>
          </a:p>
        </p:txBody>
      </p:sp>
    </p:spTree>
    <p:extLst>
      <p:ext uri="{BB962C8B-B14F-4D97-AF65-F5344CB8AC3E}">
        <p14:creationId xmlns:p14="http://schemas.microsoft.com/office/powerpoint/2010/main" val="76880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3F088-1736-41DC-AC3E-F1B3711113BB}"/>
              </a:ext>
            </a:extLst>
          </p:cNvPr>
          <p:cNvSpPr>
            <a:spLocks noGrp="1"/>
          </p:cNvSpPr>
          <p:nvPr>
            <p:ph type="title"/>
          </p:nvPr>
        </p:nvSpPr>
        <p:spPr>
          <a:xfrm>
            <a:off x="670560" y="161774"/>
            <a:ext cx="10668000" cy="758952"/>
          </a:xfrm>
        </p:spPr>
        <p:txBody>
          <a:bodyPr>
            <a:normAutofit/>
          </a:bodyPr>
          <a:lstStyle/>
          <a:p>
            <a:pPr algn="ctr"/>
            <a:r>
              <a:rPr lang="en-US" dirty="0"/>
              <a:t>Unsubstantiated Statements</a:t>
            </a:r>
          </a:p>
        </p:txBody>
      </p:sp>
      <p:sp>
        <p:nvSpPr>
          <p:cNvPr id="5" name="Text Placeholder 4">
            <a:extLst>
              <a:ext uri="{FF2B5EF4-FFF2-40B4-BE49-F238E27FC236}">
                <a16:creationId xmlns:a16="http://schemas.microsoft.com/office/drawing/2014/main" id="{53E9E595-7D6D-4850-8F07-8BD9EDD8D8A1}"/>
              </a:ext>
            </a:extLst>
          </p:cNvPr>
          <p:cNvSpPr>
            <a:spLocks noGrp="1"/>
          </p:cNvSpPr>
          <p:nvPr>
            <p:ph type="body" sz="quarter" idx="3"/>
          </p:nvPr>
        </p:nvSpPr>
        <p:spPr>
          <a:xfrm>
            <a:off x="2040255" y="1183005"/>
            <a:ext cx="8304847" cy="1817370"/>
          </a:xfrm>
        </p:spPr>
        <p:txBody>
          <a:bodyPr>
            <a:noAutofit/>
          </a:bodyPr>
          <a:lstStyle/>
          <a:p>
            <a:pPr marL="457200" indent="-457200">
              <a:buFont typeface="Arial" panose="020B0604020202020204" pitchFamily="34" charset="0"/>
              <a:buChar char="•"/>
            </a:pPr>
            <a:r>
              <a:rPr lang="en-US" sz="2800" b="0" dirty="0">
                <a:solidFill>
                  <a:srgbClr val="FFFF00"/>
                </a:solidFill>
                <a:latin typeface="Roboto" panose="02000000000000000000" pitchFamily="2" charset="0"/>
                <a:ea typeface="Roboto" panose="02000000000000000000" pitchFamily="2" charset="0"/>
              </a:rPr>
              <a:t>Fur Free Plymouth </a:t>
            </a:r>
            <a:r>
              <a:rPr lang="en-US" sz="2800" dirty="0">
                <a:latin typeface="Roboto" panose="02000000000000000000" pitchFamily="2" charset="0"/>
                <a:ea typeface="Roboto" panose="02000000000000000000" pitchFamily="2" charset="0"/>
              </a:rPr>
              <a:t>“ </a:t>
            </a:r>
            <a:r>
              <a:rPr lang="en-US" sz="2800" u="sng" dirty="0">
                <a:latin typeface="Roboto" panose="02000000000000000000" pitchFamily="2" charset="0"/>
                <a:ea typeface="Roboto" panose="02000000000000000000" pitchFamily="2" charset="0"/>
              </a:rPr>
              <a:t>Animals are denied basic </a:t>
            </a:r>
            <a:r>
              <a:rPr lang="en-US" sz="2800" dirty="0">
                <a:latin typeface="Roboto" panose="02000000000000000000" pitchFamily="2" charset="0"/>
                <a:ea typeface="Roboto" panose="02000000000000000000" pitchFamily="2" charset="0"/>
              </a:rPr>
              <a:t>veterinary care” “Animals display neurotic, self harming behaviors from confinement”</a:t>
            </a:r>
          </a:p>
        </p:txBody>
      </p:sp>
      <p:sp>
        <p:nvSpPr>
          <p:cNvPr id="6" name="Content Placeholder 5">
            <a:extLst>
              <a:ext uri="{FF2B5EF4-FFF2-40B4-BE49-F238E27FC236}">
                <a16:creationId xmlns:a16="http://schemas.microsoft.com/office/drawing/2014/main" id="{93B69439-A6BC-4365-9979-EC2C9420B692}"/>
              </a:ext>
            </a:extLst>
          </p:cNvPr>
          <p:cNvSpPr>
            <a:spLocks noGrp="1"/>
          </p:cNvSpPr>
          <p:nvPr>
            <p:ph sz="quarter" idx="4"/>
          </p:nvPr>
        </p:nvSpPr>
        <p:spPr>
          <a:xfrm>
            <a:off x="2251710" y="3485538"/>
            <a:ext cx="8047672" cy="2052297"/>
          </a:xfrm>
        </p:spPr>
        <p:txBody>
          <a:bodyPr/>
          <a:lstStyle/>
          <a:p>
            <a:r>
              <a:rPr lang="en-US" b="1" dirty="0">
                <a:solidFill>
                  <a:srgbClr val="FFFF00"/>
                </a:solidFill>
                <a:effectLst/>
                <a:latin typeface="Roboto" panose="02000000000000000000" pitchFamily="2" charset="0"/>
                <a:ea typeface="Roboto" panose="02000000000000000000" pitchFamily="2" charset="0"/>
                <a:cs typeface="Times New Roman" panose="02020603050405020304" pitchFamily="18" charset="0"/>
              </a:rPr>
              <a:t>Fact:</a:t>
            </a:r>
            <a:r>
              <a:rPr lang="en-US" dirty="0">
                <a:effectLst/>
                <a:latin typeface="Roboto" panose="02000000000000000000" pitchFamily="2" charset="0"/>
                <a:ea typeface="Roboto" panose="02000000000000000000" pitchFamily="2" charset="0"/>
                <a:cs typeface="Times New Roman" panose="02020603050405020304" pitchFamily="18" charset="0"/>
              </a:rPr>
              <a:t> Standards for pen sizes and handling farmed mink are developed by veterinarians, animal scientists, and animal-welfare authorities</a:t>
            </a:r>
            <a:r>
              <a:rPr lang="en-US" dirty="0">
                <a:effectLst/>
                <a:latin typeface="Roboto" panose="02000000000000000000" pitchFamily="2" charset="0"/>
                <a:ea typeface="Calibri" panose="020F0502020204030204" pitchFamily="34" charset="0"/>
                <a:cs typeface="Times New Roman" panose="02020603050405020304" pitchFamily="18" charset="0"/>
              </a:rPr>
              <a:t> because it’s the ethical thing to do and it produces high-quality fur. </a:t>
            </a:r>
            <a:endParaRPr lang="en-US" dirty="0">
              <a:effectLst/>
              <a:latin typeface="Roboto" panose="02000000000000000000" pitchFamily="2" charset="0"/>
              <a:ea typeface="Roboto" panose="02000000000000000000" pitchFamily="2" charset="0"/>
              <a:cs typeface="Times New Roman" panose="02020603050405020304" pitchFamily="18" charset="0"/>
            </a:endParaRPr>
          </a:p>
          <a:p>
            <a:endParaRPr lang="en-US" b="1" dirty="0"/>
          </a:p>
        </p:txBody>
      </p:sp>
    </p:spTree>
    <p:extLst>
      <p:ext uri="{BB962C8B-B14F-4D97-AF65-F5344CB8AC3E}">
        <p14:creationId xmlns:p14="http://schemas.microsoft.com/office/powerpoint/2010/main" val="1186403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3F088-1736-41DC-AC3E-F1B3711113BB}"/>
              </a:ext>
            </a:extLst>
          </p:cNvPr>
          <p:cNvSpPr>
            <a:spLocks noGrp="1"/>
          </p:cNvSpPr>
          <p:nvPr>
            <p:ph type="title"/>
          </p:nvPr>
        </p:nvSpPr>
        <p:spPr>
          <a:xfrm>
            <a:off x="670560" y="161774"/>
            <a:ext cx="10668000" cy="758952"/>
          </a:xfrm>
        </p:spPr>
        <p:txBody>
          <a:bodyPr/>
          <a:lstStyle/>
          <a:p>
            <a:pPr algn="ctr"/>
            <a:r>
              <a:rPr lang="en-US" dirty="0"/>
              <a:t>Distortion and Misinformation</a:t>
            </a:r>
          </a:p>
        </p:txBody>
      </p:sp>
      <p:sp>
        <p:nvSpPr>
          <p:cNvPr id="3" name="Text Placeholder 2">
            <a:extLst>
              <a:ext uri="{FF2B5EF4-FFF2-40B4-BE49-F238E27FC236}">
                <a16:creationId xmlns:a16="http://schemas.microsoft.com/office/drawing/2014/main" id="{751EC209-1CEF-4F2F-B0FD-828A56CEF683}"/>
              </a:ext>
            </a:extLst>
          </p:cNvPr>
          <p:cNvSpPr>
            <a:spLocks noGrp="1"/>
          </p:cNvSpPr>
          <p:nvPr>
            <p:ph type="body" idx="1"/>
          </p:nvPr>
        </p:nvSpPr>
        <p:spPr>
          <a:xfrm>
            <a:off x="1691640" y="965835"/>
            <a:ext cx="8006715" cy="1685925"/>
          </a:xfrm>
        </p:spPr>
        <p:txBody>
          <a:bodyPr>
            <a:noAutofit/>
          </a:bodyPr>
          <a:lstStyle/>
          <a:p>
            <a:r>
              <a:rPr lang="en-US" sz="2800" dirty="0">
                <a:solidFill>
                  <a:srgbClr val="FFFF00"/>
                </a:solidFill>
                <a:latin typeface="Roboto" panose="02000000000000000000" pitchFamily="2" charset="0"/>
                <a:ea typeface="Roboto" panose="02000000000000000000" pitchFamily="2" charset="0"/>
              </a:rPr>
              <a:t>Fur Free Plymouth </a:t>
            </a:r>
            <a:r>
              <a:rPr lang="en-US" sz="2800" dirty="0">
                <a:latin typeface="Roboto" panose="02000000000000000000" pitchFamily="2" charset="0"/>
                <a:ea typeface="Roboto" panose="02000000000000000000" pitchFamily="2" charset="0"/>
              </a:rPr>
              <a:t>“Animals are killed by the cheapest (and therefore slowest and most painful) means possible</a:t>
            </a:r>
            <a:r>
              <a:rPr lang="en-US" sz="2800" b="0" dirty="0">
                <a:latin typeface="Roboto" panose="02000000000000000000" pitchFamily="2" charset="0"/>
                <a:ea typeface="Roboto" panose="02000000000000000000" pitchFamily="2" charset="0"/>
              </a:rPr>
              <a:t>”</a:t>
            </a:r>
          </a:p>
        </p:txBody>
      </p:sp>
      <p:sp>
        <p:nvSpPr>
          <p:cNvPr id="4" name="Content Placeholder 3">
            <a:extLst>
              <a:ext uri="{FF2B5EF4-FFF2-40B4-BE49-F238E27FC236}">
                <a16:creationId xmlns:a16="http://schemas.microsoft.com/office/drawing/2014/main" id="{BF370BA0-AB74-4DEB-AAB8-01B1C5BBED86}"/>
              </a:ext>
            </a:extLst>
          </p:cNvPr>
          <p:cNvSpPr>
            <a:spLocks noGrp="1"/>
          </p:cNvSpPr>
          <p:nvPr>
            <p:ph sz="half" idx="2"/>
          </p:nvPr>
        </p:nvSpPr>
        <p:spPr>
          <a:xfrm>
            <a:off x="1624013" y="3169603"/>
            <a:ext cx="8498206" cy="2882582"/>
          </a:xfrm>
        </p:spPr>
        <p:txBody>
          <a:bodyPr>
            <a:noAutofit/>
          </a:bodyPr>
          <a:lstStyle/>
          <a:p>
            <a:pPr marL="0" indent="0">
              <a:buNone/>
            </a:pPr>
            <a:r>
              <a:rPr lang="en-US" b="1" dirty="0">
                <a:solidFill>
                  <a:srgbClr val="FFFF00"/>
                </a:solidFill>
                <a:latin typeface="Roboto" panose="02000000000000000000" pitchFamily="2" charset="0"/>
                <a:ea typeface="Roboto" panose="02000000000000000000" pitchFamily="2" charset="0"/>
              </a:rPr>
              <a:t>Fact:</a:t>
            </a:r>
            <a:r>
              <a:rPr lang="en-US" dirty="0">
                <a:latin typeface="Roboto" panose="02000000000000000000" pitchFamily="2" charset="0"/>
                <a:ea typeface="Roboto" panose="02000000000000000000" pitchFamily="2" charset="0"/>
              </a:rPr>
              <a:t> </a:t>
            </a:r>
            <a:r>
              <a:rPr lang="en-US" b="1" dirty="0">
                <a:effectLst/>
                <a:latin typeface="Roboto" panose="02000000000000000000" pitchFamily="2" charset="0"/>
                <a:ea typeface="Roboto" panose="02000000000000000000" pitchFamily="2" charset="0"/>
                <a:cs typeface="Times New Roman" panose="02020603050405020304" pitchFamily="18" charset="0"/>
              </a:rPr>
              <a:t>Farmed mink are generally euthanized with bottled carbon monoxide gas.</a:t>
            </a:r>
            <a:r>
              <a:rPr lang="en-US" dirty="0">
                <a:effectLst/>
                <a:latin typeface="Roboto" panose="02000000000000000000" pitchFamily="2" charset="0"/>
                <a:ea typeface="Roboto" panose="02000000000000000000" pitchFamily="2" charset="0"/>
                <a:cs typeface="Times New Roman" panose="02020603050405020304" pitchFamily="18" charset="0"/>
              </a:rPr>
              <a:t> </a:t>
            </a:r>
            <a:r>
              <a:rPr lang="en-US" b="1" dirty="0">
                <a:effectLst/>
                <a:latin typeface="Roboto" panose="02000000000000000000" pitchFamily="2" charset="0"/>
                <a:ea typeface="Roboto" panose="02000000000000000000" pitchFamily="2" charset="0"/>
                <a:cs typeface="Times New Roman" panose="02020603050405020304" pitchFamily="18" charset="0"/>
              </a:rPr>
              <a:t>A mobile unit is brought into the barn and wheeled from pen to pen, minimizing the stress of handling. The mink are placed into air-tight, gas-filled containers, rendered unconscious and die quickly and humanely</a:t>
            </a:r>
            <a:r>
              <a:rPr lang="en-US" b="1" dirty="0">
                <a:effectLst/>
                <a:latin typeface="Roboto" panose="02000000000000000000" pitchFamily="2" charset="0"/>
                <a:ea typeface="Calibri" panose="020F0502020204030204" pitchFamily="34" charset="0"/>
                <a:cs typeface="Times New Roman" panose="02020603050405020304" pitchFamily="18" charset="0"/>
              </a:rPr>
              <a:t>.</a:t>
            </a:r>
            <a:endParaRPr lang="en-US"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02786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3F088-1736-41DC-AC3E-F1B3711113BB}"/>
              </a:ext>
            </a:extLst>
          </p:cNvPr>
          <p:cNvSpPr>
            <a:spLocks noGrp="1"/>
          </p:cNvSpPr>
          <p:nvPr>
            <p:ph type="title"/>
          </p:nvPr>
        </p:nvSpPr>
        <p:spPr>
          <a:xfrm>
            <a:off x="670560" y="161774"/>
            <a:ext cx="10668000" cy="758952"/>
          </a:xfrm>
        </p:spPr>
        <p:txBody>
          <a:bodyPr/>
          <a:lstStyle/>
          <a:p>
            <a:pPr algn="ctr"/>
            <a:r>
              <a:rPr lang="en-US" dirty="0"/>
              <a:t>Simply False Statements</a:t>
            </a:r>
          </a:p>
        </p:txBody>
      </p:sp>
      <p:sp>
        <p:nvSpPr>
          <p:cNvPr id="5" name="Text Placeholder 4">
            <a:extLst>
              <a:ext uri="{FF2B5EF4-FFF2-40B4-BE49-F238E27FC236}">
                <a16:creationId xmlns:a16="http://schemas.microsoft.com/office/drawing/2014/main" id="{53E9E595-7D6D-4850-8F07-8BD9EDD8D8A1}"/>
              </a:ext>
            </a:extLst>
          </p:cNvPr>
          <p:cNvSpPr>
            <a:spLocks noGrp="1"/>
          </p:cNvSpPr>
          <p:nvPr>
            <p:ph type="body" sz="quarter" idx="3"/>
          </p:nvPr>
        </p:nvSpPr>
        <p:spPr>
          <a:xfrm>
            <a:off x="851536" y="1367989"/>
            <a:ext cx="9195435" cy="1750907"/>
          </a:xfrm>
        </p:spPr>
        <p:txBody>
          <a:bodyPr>
            <a:noAutofit/>
          </a:bodyPr>
          <a:lstStyle/>
          <a:p>
            <a:pPr marL="457200" indent="-457200">
              <a:buFont typeface="Arial" panose="020B0604020202020204" pitchFamily="34" charset="0"/>
              <a:buChar char="•"/>
            </a:pPr>
            <a:r>
              <a:rPr lang="en-US" sz="2800" dirty="0">
                <a:solidFill>
                  <a:srgbClr val="FFFF00"/>
                </a:solidFill>
                <a:latin typeface="Roboto" panose="02000000000000000000" pitchFamily="2" charset="0"/>
                <a:ea typeface="Roboto" panose="02000000000000000000" pitchFamily="2" charset="0"/>
              </a:rPr>
              <a:t>Fur Free Plymouth  </a:t>
            </a:r>
            <a:r>
              <a:rPr lang="en-US" sz="2800" dirty="0">
                <a:latin typeface="Roboto" panose="02000000000000000000" pitchFamily="2" charset="0"/>
                <a:ea typeface="Roboto" panose="02000000000000000000" pitchFamily="2" charset="0"/>
              </a:rPr>
              <a:t>“Animals can be trapped for days without food or water, sometimes dying of starvation or dehydration while trapped”</a:t>
            </a:r>
          </a:p>
        </p:txBody>
      </p:sp>
      <p:sp>
        <p:nvSpPr>
          <p:cNvPr id="6" name="Content Placeholder 5">
            <a:extLst>
              <a:ext uri="{FF2B5EF4-FFF2-40B4-BE49-F238E27FC236}">
                <a16:creationId xmlns:a16="http://schemas.microsoft.com/office/drawing/2014/main" id="{93B69439-A6BC-4365-9979-EC2C9420B692}"/>
              </a:ext>
            </a:extLst>
          </p:cNvPr>
          <p:cNvSpPr>
            <a:spLocks noGrp="1"/>
          </p:cNvSpPr>
          <p:nvPr>
            <p:ph sz="quarter" idx="4"/>
          </p:nvPr>
        </p:nvSpPr>
        <p:spPr>
          <a:xfrm>
            <a:off x="851536" y="3566160"/>
            <a:ext cx="9401174" cy="2121311"/>
          </a:xfrm>
        </p:spPr>
        <p:txBody>
          <a:bodyPr>
            <a:normAutofit/>
          </a:bodyPr>
          <a:lstStyle/>
          <a:p>
            <a:r>
              <a:rPr lang="en-US" b="1" dirty="0">
                <a:solidFill>
                  <a:srgbClr val="FFFF00"/>
                </a:solidFill>
                <a:effectLst/>
                <a:latin typeface="Roboto" panose="02000000000000000000" pitchFamily="2" charset="0"/>
                <a:ea typeface="Roboto" panose="02000000000000000000" pitchFamily="2" charset="0"/>
                <a:cs typeface="Times New Roman" panose="02020603050405020304" pitchFamily="18" charset="0"/>
              </a:rPr>
              <a:t>Fact:</a:t>
            </a:r>
            <a:r>
              <a:rPr lang="en-US" dirty="0">
                <a:effectLst/>
                <a:latin typeface="Roboto" panose="02000000000000000000" pitchFamily="2" charset="0"/>
                <a:ea typeface="Roboto" panose="02000000000000000000" pitchFamily="2" charset="0"/>
                <a:cs typeface="Times New Roman" panose="02020603050405020304" pitchFamily="18" charset="0"/>
              </a:rPr>
              <a:t> Massachusetts Trapping Regulations require the trapper to “</a:t>
            </a:r>
            <a:r>
              <a:rPr lang="en-US" b="0" i="0" dirty="0">
                <a:effectLst/>
                <a:latin typeface="Noto Sans VF"/>
              </a:rPr>
              <a:t>visit all traps staked out, set, used, tended, placed, or maintained, and remove all animals trapped at least once in each calendar day”</a:t>
            </a:r>
          </a:p>
          <a:p>
            <a:endParaRPr lang="en-US" dirty="0"/>
          </a:p>
        </p:txBody>
      </p:sp>
    </p:spTree>
    <p:extLst>
      <p:ext uri="{BB962C8B-B14F-4D97-AF65-F5344CB8AC3E}">
        <p14:creationId xmlns:p14="http://schemas.microsoft.com/office/powerpoint/2010/main" val="3336228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3F088-1736-41DC-AC3E-F1B3711113BB}"/>
              </a:ext>
            </a:extLst>
          </p:cNvPr>
          <p:cNvSpPr>
            <a:spLocks noGrp="1"/>
          </p:cNvSpPr>
          <p:nvPr>
            <p:ph type="title"/>
          </p:nvPr>
        </p:nvSpPr>
        <p:spPr>
          <a:xfrm>
            <a:off x="670560" y="161774"/>
            <a:ext cx="10668000" cy="758952"/>
          </a:xfrm>
        </p:spPr>
        <p:txBody>
          <a:bodyPr/>
          <a:lstStyle/>
          <a:p>
            <a:pPr algn="ctr"/>
            <a:r>
              <a:rPr lang="en-US" dirty="0"/>
              <a:t>Misinformation</a:t>
            </a:r>
          </a:p>
        </p:txBody>
      </p:sp>
      <p:sp>
        <p:nvSpPr>
          <p:cNvPr id="5" name="Text Placeholder 4">
            <a:extLst>
              <a:ext uri="{FF2B5EF4-FFF2-40B4-BE49-F238E27FC236}">
                <a16:creationId xmlns:a16="http://schemas.microsoft.com/office/drawing/2014/main" id="{53E9E595-7D6D-4850-8F07-8BD9EDD8D8A1}"/>
              </a:ext>
            </a:extLst>
          </p:cNvPr>
          <p:cNvSpPr>
            <a:spLocks noGrp="1"/>
          </p:cNvSpPr>
          <p:nvPr>
            <p:ph type="body" sz="quarter" idx="3"/>
          </p:nvPr>
        </p:nvSpPr>
        <p:spPr>
          <a:xfrm>
            <a:off x="262890" y="1303020"/>
            <a:ext cx="11692890" cy="1750907"/>
          </a:xfrm>
        </p:spPr>
        <p:txBody>
          <a:bodyPr>
            <a:noAutofit/>
          </a:bodyPr>
          <a:lstStyle/>
          <a:p>
            <a:pPr marL="457200" indent="-457200">
              <a:buFont typeface="Arial" panose="020B0604020202020204" pitchFamily="34" charset="0"/>
              <a:buChar char="•"/>
            </a:pPr>
            <a:r>
              <a:rPr lang="en-US" sz="2800" dirty="0">
                <a:solidFill>
                  <a:srgbClr val="FFFF00"/>
                </a:solidFill>
                <a:latin typeface="Roboto" panose="02000000000000000000" pitchFamily="2" charset="0"/>
                <a:ea typeface="Roboto" panose="02000000000000000000" pitchFamily="2" charset="0"/>
              </a:rPr>
              <a:t>Fur Free Plymouth  </a:t>
            </a:r>
            <a:r>
              <a:rPr lang="en-US" sz="2800" dirty="0">
                <a:latin typeface="Roboto" panose="02000000000000000000" pitchFamily="2" charset="0"/>
                <a:ea typeface="Roboto" panose="02000000000000000000" pitchFamily="2" charset="0"/>
              </a:rPr>
              <a:t>“Trapped animals sometimes chew through their own legs to return to their cubs or packs, only to die Later of infection or blood loss” Photo used shows a “Fox with maimed leg in a steel leg hold trap”</a:t>
            </a:r>
          </a:p>
        </p:txBody>
      </p:sp>
      <p:sp>
        <p:nvSpPr>
          <p:cNvPr id="6" name="Content Placeholder 5">
            <a:extLst>
              <a:ext uri="{FF2B5EF4-FFF2-40B4-BE49-F238E27FC236}">
                <a16:creationId xmlns:a16="http://schemas.microsoft.com/office/drawing/2014/main" id="{93B69439-A6BC-4365-9979-EC2C9420B692}"/>
              </a:ext>
            </a:extLst>
          </p:cNvPr>
          <p:cNvSpPr>
            <a:spLocks noGrp="1"/>
          </p:cNvSpPr>
          <p:nvPr>
            <p:ph sz="quarter" idx="4"/>
          </p:nvPr>
        </p:nvSpPr>
        <p:spPr>
          <a:xfrm>
            <a:off x="262890" y="3616550"/>
            <a:ext cx="10138410" cy="469676"/>
          </a:xfrm>
        </p:spPr>
        <p:txBody>
          <a:bodyPr>
            <a:normAutofit lnSpcReduction="10000"/>
          </a:bodyPr>
          <a:lstStyle/>
          <a:p>
            <a:r>
              <a:rPr lang="en-US" b="1" dirty="0">
                <a:solidFill>
                  <a:srgbClr val="FFFF00"/>
                </a:solidFill>
                <a:effectLst/>
                <a:latin typeface="Roboto" panose="02000000000000000000" pitchFamily="2" charset="0"/>
                <a:ea typeface="Roboto" panose="02000000000000000000" pitchFamily="2" charset="0"/>
                <a:cs typeface="Times New Roman" panose="02020603050405020304" pitchFamily="18" charset="0"/>
              </a:rPr>
              <a:t>Fact:</a:t>
            </a:r>
            <a:r>
              <a:rPr lang="en-US" dirty="0">
                <a:effectLst/>
                <a:latin typeface="Roboto" panose="02000000000000000000" pitchFamily="2" charset="0"/>
                <a:ea typeface="Roboto" panose="02000000000000000000" pitchFamily="2" charset="0"/>
                <a:cs typeface="Times New Roman" panose="02020603050405020304" pitchFamily="18" charset="0"/>
              </a:rPr>
              <a:t> Massachusetts Banned Leg Hold Traps in 1997</a:t>
            </a:r>
            <a:endParaRPr lang="en-US" b="0" i="0" dirty="0">
              <a:effectLst/>
              <a:latin typeface="Noto Sans VF"/>
            </a:endParaRPr>
          </a:p>
          <a:p>
            <a:pPr algn="ctr"/>
            <a:endParaRPr lang="en-US" dirty="0"/>
          </a:p>
        </p:txBody>
      </p:sp>
    </p:spTree>
    <p:extLst>
      <p:ext uri="{BB962C8B-B14F-4D97-AF65-F5344CB8AC3E}">
        <p14:creationId xmlns:p14="http://schemas.microsoft.com/office/powerpoint/2010/main" val="18765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3F088-1736-41DC-AC3E-F1B3711113BB}"/>
              </a:ext>
            </a:extLst>
          </p:cNvPr>
          <p:cNvSpPr>
            <a:spLocks noGrp="1"/>
          </p:cNvSpPr>
          <p:nvPr>
            <p:ph type="title"/>
          </p:nvPr>
        </p:nvSpPr>
        <p:spPr>
          <a:xfrm>
            <a:off x="670560" y="161774"/>
            <a:ext cx="10668000" cy="758952"/>
          </a:xfrm>
        </p:spPr>
        <p:txBody>
          <a:bodyPr/>
          <a:lstStyle/>
          <a:p>
            <a:pPr algn="ctr"/>
            <a:r>
              <a:rPr lang="en-US" dirty="0"/>
              <a:t>Fabricated Stories </a:t>
            </a:r>
          </a:p>
        </p:txBody>
      </p:sp>
      <p:sp>
        <p:nvSpPr>
          <p:cNvPr id="5" name="Text Placeholder 4">
            <a:extLst>
              <a:ext uri="{FF2B5EF4-FFF2-40B4-BE49-F238E27FC236}">
                <a16:creationId xmlns:a16="http://schemas.microsoft.com/office/drawing/2014/main" id="{53E9E595-7D6D-4850-8F07-8BD9EDD8D8A1}"/>
              </a:ext>
            </a:extLst>
          </p:cNvPr>
          <p:cNvSpPr>
            <a:spLocks noGrp="1"/>
          </p:cNvSpPr>
          <p:nvPr>
            <p:ph type="body" sz="quarter" idx="3"/>
          </p:nvPr>
        </p:nvSpPr>
        <p:spPr>
          <a:xfrm>
            <a:off x="234316" y="938440"/>
            <a:ext cx="10961370" cy="944879"/>
          </a:xfrm>
        </p:spPr>
        <p:txBody>
          <a:bodyPr>
            <a:noAutofit/>
          </a:bodyPr>
          <a:lstStyle/>
          <a:p>
            <a:pPr marL="457200" indent="-457200">
              <a:buFont typeface="Arial" panose="020B0604020202020204" pitchFamily="34" charset="0"/>
              <a:buChar char="•"/>
            </a:pPr>
            <a:r>
              <a:rPr lang="en-US" sz="2800" dirty="0">
                <a:latin typeface="Roboto" panose="02000000000000000000" pitchFamily="2" charset="0"/>
                <a:ea typeface="Roboto" panose="02000000000000000000" pitchFamily="2" charset="0"/>
              </a:rPr>
              <a:t> </a:t>
            </a:r>
            <a:r>
              <a:rPr lang="en-US" sz="2800" dirty="0">
                <a:solidFill>
                  <a:srgbClr val="FFFF00"/>
                </a:solidFill>
                <a:latin typeface="Roboto" panose="02000000000000000000" pitchFamily="2" charset="0"/>
                <a:ea typeface="Roboto" panose="02000000000000000000" pitchFamily="2" charset="0"/>
              </a:rPr>
              <a:t>Fur Free Plymouth </a:t>
            </a:r>
            <a:r>
              <a:rPr lang="en-US" sz="2800" dirty="0">
                <a:latin typeface="Roboto" panose="02000000000000000000" pitchFamily="2" charset="0"/>
                <a:ea typeface="Roboto" panose="02000000000000000000" pitchFamily="2" charset="0"/>
              </a:rPr>
              <a:t>“Animals still sometimes conscious when skinned”</a:t>
            </a:r>
          </a:p>
        </p:txBody>
      </p:sp>
      <p:sp>
        <p:nvSpPr>
          <p:cNvPr id="6" name="Content Placeholder 5">
            <a:extLst>
              <a:ext uri="{FF2B5EF4-FFF2-40B4-BE49-F238E27FC236}">
                <a16:creationId xmlns:a16="http://schemas.microsoft.com/office/drawing/2014/main" id="{93B69439-A6BC-4365-9979-EC2C9420B692}"/>
              </a:ext>
            </a:extLst>
          </p:cNvPr>
          <p:cNvSpPr>
            <a:spLocks noGrp="1"/>
          </p:cNvSpPr>
          <p:nvPr>
            <p:ph sz="quarter" idx="4"/>
          </p:nvPr>
        </p:nvSpPr>
        <p:spPr>
          <a:xfrm>
            <a:off x="727708" y="2147794"/>
            <a:ext cx="10393681" cy="4390166"/>
          </a:xfrm>
        </p:spPr>
        <p:txBody>
          <a:bodyPr>
            <a:normAutofit/>
          </a:bodyPr>
          <a:lstStyle/>
          <a:p>
            <a:r>
              <a:rPr lang="en-US" b="1" dirty="0">
                <a:solidFill>
                  <a:srgbClr val="FFFF00"/>
                </a:solidFill>
                <a:effectLst/>
                <a:latin typeface="Roboto" panose="02000000000000000000" pitchFamily="2" charset="0"/>
                <a:ea typeface="Roboto" panose="02000000000000000000" pitchFamily="2" charset="0"/>
                <a:cs typeface="Times New Roman" panose="02020603050405020304" pitchFamily="18" charset="0"/>
              </a:rPr>
              <a:t>Fact:</a:t>
            </a:r>
            <a:r>
              <a:rPr lang="en-US" dirty="0">
                <a:effectLst/>
                <a:latin typeface="Roboto" panose="02000000000000000000" pitchFamily="2" charset="0"/>
                <a:ea typeface="Roboto" panose="02000000000000000000" pitchFamily="2" charset="0"/>
                <a:cs typeface="Times New Roman" panose="02020603050405020304" pitchFamily="18" charset="0"/>
              </a:rPr>
              <a:t> Various photos &amp; videos of “live skinning” on a Chinese fur farm have been </a:t>
            </a:r>
            <a:r>
              <a:rPr lang="en-US" b="1" dirty="0">
                <a:solidFill>
                  <a:srgbClr val="FFFF00"/>
                </a:solidFill>
                <a:effectLst/>
                <a:latin typeface="Roboto" panose="02000000000000000000" pitchFamily="2" charset="0"/>
                <a:ea typeface="Roboto" panose="02000000000000000000" pitchFamily="2" charset="0"/>
                <a:cs typeface="Times New Roman" panose="02020603050405020304" pitchFamily="18" charset="0"/>
              </a:rPr>
              <a:t>staged by animal rights fanatics</a:t>
            </a:r>
            <a:r>
              <a:rPr lang="en-US" dirty="0">
                <a:effectLst/>
                <a:latin typeface="Roboto" panose="02000000000000000000" pitchFamily="2" charset="0"/>
                <a:ea typeface="Roboto" panose="02000000000000000000" pitchFamily="2" charset="0"/>
                <a:cs typeface="Times New Roman" panose="02020603050405020304" pitchFamily="18" charset="0"/>
              </a:rPr>
              <a:t>. </a:t>
            </a:r>
          </a:p>
          <a:p>
            <a:endParaRPr lang="en-US" dirty="0">
              <a:effectLst/>
              <a:latin typeface="Roboto" panose="02000000000000000000" pitchFamily="2" charset="0"/>
              <a:ea typeface="Roboto" panose="02000000000000000000" pitchFamily="2" charset="0"/>
              <a:cs typeface="Times New Roman" panose="02020603050405020304" pitchFamily="18" charset="0"/>
            </a:endParaRPr>
          </a:p>
          <a:p>
            <a:pPr marL="0" marR="0">
              <a:lnSpc>
                <a:spcPct val="107000"/>
              </a:lnSpc>
              <a:spcBef>
                <a:spcPts val="0"/>
              </a:spcBef>
              <a:spcAft>
                <a:spcPts val="800"/>
              </a:spcAft>
            </a:pPr>
            <a:r>
              <a:rPr lang="en-US" sz="2800" dirty="0">
                <a:effectLst/>
                <a:latin typeface="Roboto" panose="02000000000000000000" pitchFamily="2" charset="0"/>
                <a:ea typeface="Roboto" panose="02000000000000000000" pitchFamily="2" charset="0"/>
                <a:cs typeface="Times New Roman" panose="02020603050405020304" pitchFamily="18" charset="0"/>
              </a:rPr>
              <a:t>Why It’s Ridiculous to Claim Animals are Skinned Alive</a:t>
            </a:r>
          </a:p>
          <a:p>
            <a:pPr marL="0" marR="0">
              <a:lnSpc>
                <a:spcPts val="1950"/>
              </a:lnSpc>
              <a:spcBef>
                <a:spcPts val="0"/>
              </a:spcBef>
              <a:spcAft>
                <a:spcPts val="1350"/>
              </a:spcAft>
            </a:pPr>
            <a:r>
              <a:rPr lang="en-US" sz="2800" dirty="0">
                <a:effectLst/>
                <a:latin typeface="Roboto" panose="02000000000000000000" pitchFamily="2" charset="0"/>
                <a:ea typeface="Roboto" panose="02000000000000000000" pitchFamily="2" charset="0"/>
                <a:cs typeface="Times New Roman" panose="02020603050405020304" pitchFamily="18" charset="0"/>
              </a:rPr>
              <a:t>1. It would be completely inhumane</a:t>
            </a:r>
          </a:p>
          <a:p>
            <a:pPr marL="0" marR="0">
              <a:lnSpc>
                <a:spcPts val="1950"/>
              </a:lnSpc>
              <a:spcBef>
                <a:spcPts val="0"/>
              </a:spcBef>
              <a:spcAft>
                <a:spcPts val="1350"/>
              </a:spcAft>
            </a:pPr>
            <a:r>
              <a:rPr lang="en-US" sz="2800" dirty="0">
                <a:effectLst/>
                <a:latin typeface="Roboto" panose="02000000000000000000" pitchFamily="2" charset="0"/>
                <a:ea typeface="Roboto" panose="02000000000000000000" pitchFamily="2" charset="0"/>
                <a:cs typeface="Times New Roman" panose="02020603050405020304" pitchFamily="18" charset="0"/>
              </a:rPr>
              <a:t>2. It would be dangerous for the operator</a:t>
            </a:r>
          </a:p>
          <a:p>
            <a:pPr marL="0" marR="0">
              <a:lnSpc>
                <a:spcPts val="1950"/>
              </a:lnSpc>
              <a:spcBef>
                <a:spcPts val="0"/>
              </a:spcBef>
              <a:spcAft>
                <a:spcPts val="1350"/>
              </a:spcAft>
            </a:pPr>
            <a:r>
              <a:rPr lang="en-US" sz="2800" dirty="0">
                <a:effectLst/>
                <a:latin typeface="Roboto" panose="02000000000000000000" pitchFamily="2" charset="0"/>
                <a:ea typeface="Roboto" panose="02000000000000000000" pitchFamily="2" charset="0"/>
                <a:cs typeface="Times New Roman" panose="02020603050405020304" pitchFamily="18" charset="0"/>
              </a:rPr>
              <a:t>3. It would take longer and be less efficient</a:t>
            </a:r>
          </a:p>
          <a:p>
            <a:pPr marL="0" marR="0">
              <a:lnSpc>
                <a:spcPts val="1950"/>
              </a:lnSpc>
              <a:spcBef>
                <a:spcPts val="0"/>
              </a:spcBef>
              <a:spcAft>
                <a:spcPts val="1350"/>
              </a:spcAft>
            </a:pPr>
            <a:r>
              <a:rPr lang="en-US" sz="2800" dirty="0">
                <a:effectLst/>
                <a:latin typeface="Roboto" panose="02000000000000000000" pitchFamily="2" charset="0"/>
                <a:ea typeface="Roboto" panose="02000000000000000000" pitchFamily="2" charset="0"/>
                <a:cs typeface="Times New Roman" panose="02020603050405020304" pitchFamily="18" charset="0"/>
              </a:rPr>
              <a:t>4. It would spoil the fur</a:t>
            </a:r>
          </a:p>
          <a:p>
            <a:pPr marL="0" marR="0">
              <a:lnSpc>
                <a:spcPts val="1950"/>
              </a:lnSpc>
              <a:spcBef>
                <a:spcPts val="0"/>
              </a:spcBef>
              <a:spcAft>
                <a:spcPts val="1350"/>
              </a:spcAft>
            </a:pPr>
            <a:r>
              <a:rPr lang="en-US" sz="2800" dirty="0">
                <a:effectLst/>
                <a:latin typeface="Roboto" panose="02000000000000000000" pitchFamily="2" charset="0"/>
                <a:ea typeface="Roboto" panose="02000000000000000000" pitchFamily="2" charset="0"/>
                <a:cs typeface="Times New Roman" panose="02020603050405020304" pitchFamily="18" charset="0"/>
              </a:rPr>
              <a:t>5. It’s illegal</a:t>
            </a:r>
            <a:endParaRPr lang="en-US" dirty="0">
              <a:effectLst/>
              <a:latin typeface="Roboto" panose="02000000000000000000" pitchFamily="2" charset="0"/>
              <a:ea typeface="Roboto" panose="02000000000000000000" pitchFamily="2" charset="0"/>
              <a:cs typeface="Times New Roman" panose="02020603050405020304" pitchFamily="18" charset="0"/>
            </a:endParaRPr>
          </a:p>
          <a:p>
            <a:endParaRPr lang="en-US" dirty="0"/>
          </a:p>
        </p:txBody>
      </p:sp>
      <p:sp>
        <p:nvSpPr>
          <p:cNvPr id="11" name="TextBox 10">
            <a:extLst>
              <a:ext uri="{FF2B5EF4-FFF2-40B4-BE49-F238E27FC236}">
                <a16:creationId xmlns:a16="http://schemas.microsoft.com/office/drawing/2014/main" id="{DE69E02B-1B6C-4651-94DD-A7B7A6F20EC2}"/>
              </a:ext>
            </a:extLst>
          </p:cNvPr>
          <p:cNvSpPr txBox="1"/>
          <p:nvPr/>
        </p:nvSpPr>
        <p:spPr>
          <a:xfrm>
            <a:off x="6680835" y="2023343"/>
            <a:ext cx="4131946" cy="527901"/>
          </a:xfrm>
          <a:prstGeom prst="rect">
            <a:avLst/>
          </a:prstGeom>
          <a:noFill/>
        </p:spPr>
        <p:txBody>
          <a:bodyPr wrap="square" rtlCol="0">
            <a:spAutoFit/>
          </a:bodyPr>
          <a:lstStyle/>
          <a:p>
            <a:pPr marL="0" marR="0">
              <a:lnSpc>
                <a:spcPct val="107000"/>
              </a:lnSpc>
              <a:spcBef>
                <a:spcPts val="0"/>
              </a:spcBef>
              <a:spcAft>
                <a:spcPts val="800"/>
              </a:spcAft>
            </a:pPr>
            <a:r>
              <a:rPr lang="en-US" sz="2800" dirty="0">
                <a:effectLst/>
                <a:latin typeface="Roboto" panose="02000000000000000000" pitchFamily="2" charset="0"/>
                <a:ea typeface="Roboto" panose="02000000000000000000" pitchFamily="2" charset="0"/>
                <a:cs typeface="Times New Roman" panose="02020603050405020304" pitchFamily="18" charset="0"/>
              </a:rPr>
              <a:t>l</a:t>
            </a:r>
          </a:p>
        </p:txBody>
      </p:sp>
    </p:spTree>
    <p:extLst>
      <p:ext uri="{BB962C8B-B14F-4D97-AF65-F5344CB8AC3E}">
        <p14:creationId xmlns:p14="http://schemas.microsoft.com/office/powerpoint/2010/main" val="2811178491"/>
      </p:ext>
    </p:extLst>
  </p:cSld>
  <p:clrMapOvr>
    <a:masterClrMapping/>
  </p:clrMapOvr>
</p:sld>
</file>

<file path=ppt/theme/theme1.xml><?xml version="1.0" encoding="utf-8"?>
<a:theme xmlns:a="http://schemas.openxmlformats.org/drawingml/2006/main" name="TornVTI">
  <a:themeElements>
    <a:clrScheme name="Custom 1">
      <a:dk1>
        <a:sysClr val="windowText" lastClr="000000"/>
      </a:dk1>
      <a:lt1>
        <a:sysClr val="window" lastClr="FFFFFF"/>
      </a:lt1>
      <a:dk2>
        <a:srgbClr val="131523"/>
      </a:dk2>
      <a:lt2>
        <a:srgbClr val="E7E6E6"/>
      </a:lt2>
      <a:accent1>
        <a:srgbClr val="3FB96C"/>
      </a:accent1>
      <a:accent2>
        <a:srgbClr val="699EFA"/>
      </a:accent2>
      <a:accent3>
        <a:srgbClr val="8039C1"/>
      </a:accent3>
      <a:accent4>
        <a:srgbClr val="D1971A"/>
      </a:accent4>
      <a:accent5>
        <a:srgbClr val="E62B59"/>
      </a:accent5>
      <a:accent6>
        <a:srgbClr val="9CA2AB"/>
      </a:accent6>
      <a:hlink>
        <a:srgbClr val="FFFFFF"/>
      </a:hlink>
      <a:folHlink>
        <a:srgbClr val="57618E"/>
      </a:folHlink>
    </a:clrScheme>
    <a:fontScheme name="Torn">
      <a:majorFont>
        <a:latin typeface="Impact"/>
        <a:ea typeface=""/>
        <a:cs typeface=""/>
      </a:majorFont>
      <a:minorFont>
        <a:latin typeface="Arial Nova Co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ornVTI" id="{D93270A2-BAD7-4DCC-9D1D-3427EACCFA88}" vid="{1B17486C-9B79-43FC-98F9-5BF7AA5600D2}"/>
    </a:ext>
  </a:extLst>
</a:theme>
</file>

<file path=docProps/app.xml><?xml version="1.0" encoding="utf-8"?>
<Properties xmlns="http://schemas.openxmlformats.org/officeDocument/2006/extended-properties" xmlns:vt="http://schemas.openxmlformats.org/officeDocument/2006/docPropsVTypes">
  <TotalTime>1835</TotalTime>
  <Words>1086</Words>
  <Application>Microsoft Office PowerPoint</Application>
  <PresentationFormat>Widescreen</PresentationFormat>
  <Paragraphs>62</Paragraphs>
  <Slides>15</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15</vt:i4>
      </vt:variant>
    </vt:vector>
  </HeadingPairs>
  <TitlesOfParts>
    <vt:vector size="26" baseType="lpstr">
      <vt:lpstr>Arial</vt:lpstr>
      <vt:lpstr>Arial Nova Cond</vt:lpstr>
      <vt:lpstr>Calibri</vt:lpstr>
      <vt:lpstr>freight-sans-pro</vt:lpstr>
      <vt:lpstr>Impact</vt:lpstr>
      <vt:lpstr>Noto Sans VF</vt:lpstr>
      <vt:lpstr>Open Sans</vt:lpstr>
      <vt:lpstr>Roboto</vt:lpstr>
      <vt:lpstr>Times New Roman</vt:lpstr>
      <vt:lpstr>Wingdings</vt:lpstr>
      <vt:lpstr>TornVTI</vt:lpstr>
      <vt:lpstr>Fib-Free Plymouth</vt:lpstr>
      <vt:lpstr>We all agree that  a baby fox is cute but so is a baby cow!</vt:lpstr>
      <vt:lpstr>What Justifies a Fur-Free Bylaw?</vt:lpstr>
      <vt:lpstr>Scope of Plymouth’s Proposed Fur-Free Bylaw</vt:lpstr>
      <vt:lpstr>Unsubstantiated Statements</vt:lpstr>
      <vt:lpstr>Distortion and Misinformation</vt:lpstr>
      <vt:lpstr>Simply False Statements</vt:lpstr>
      <vt:lpstr>Misinformation</vt:lpstr>
      <vt:lpstr>Fabricated Stories </vt:lpstr>
      <vt:lpstr>Fear Mongering Covid-19</vt:lpstr>
      <vt:lpstr>Unproven Statements Disguised as Fact </vt:lpstr>
      <vt:lpstr>Wildlife Population Control</vt:lpstr>
      <vt:lpstr>Respecting Choice</vt:lpstr>
      <vt:lpstr>Real Facts &amp; 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Fib-Free Plymouth</dc:title>
  <dc:creator>Paul Johnson</dc:creator>
  <cp:lastModifiedBy>Paul Johnson</cp:lastModifiedBy>
  <cp:revision>49</cp:revision>
  <dcterms:created xsi:type="dcterms:W3CDTF">2022-02-08T14:58:24Z</dcterms:created>
  <dcterms:modified xsi:type="dcterms:W3CDTF">2022-02-19T00:30:48Z</dcterms:modified>
</cp:coreProperties>
</file>